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11" r:id="rId4"/>
  </p:sldMasterIdLst>
  <p:notesMasterIdLst>
    <p:notesMasterId r:id="rId12"/>
  </p:notesMasterIdLst>
  <p:handoutMasterIdLst>
    <p:handoutMasterId r:id="rId13"/>
  </p:handoutMasterIdLst>
  <p:sldIdLst>
    <p:sldId id="353" r:id="rId5"/>
    <p:sldId id="400" r:id="rId6"/>
    <p:sldId id="396" r:id="rId7"/>
    <p:sldId id="395" r:id="rId8"/>
    <p:sldId id="398" r:id="rId9"/>
    <p:sldId id="397" r:id="rId10"/>
    <p:sldId id="399" r:id="rId11"/>
  </p:sldIdLst>
  <p:sldSz cx="9144000" cy="5143500" type="screen16x9"/>
  <p:notesSz cx="9144000" cy="6858000"/>
  <p:defaultTextStyle>
    <a:defPPr>
      <a:defRPr lang="en-US"/>
    </a:defPPr>
    <a:lvl1pPr marL="0" algn="l" defTabSz="337734" rtl="0" eaLnBrk="1" latinLnBrk="0" hangingPunct="1">
      <a:defRPr sz="1300" kern="1200">
        <a:solidFill>
          <a:schemeClr val="tx1"/>
        </a:solidFill>
        <a:latin typeface="+mn-lt"/>
        <a:ea typeface="+mn-ea"/>
        <a:cs typeface="+mn-cs"/>
      </a:defRPr>
    </a:lvl1pPr>
    <a:lvl2pPr marL="337734" algn="l" defTabSz="337734" rtl="0" eaLnBrk="1" latinLnBrk="0" hangingPunct="1">
      <a:defRPr sz="1300" kern="1200">
        <a:solidFill>
          <a:schemeClr val="tx1"/>
        </a:solidFill>
        <a:latin typeface="+mn-lt"/>
        <a:ea typeface="+mn-ea"/>
        <a:cs typeface="+mn-cs"/>
      </a:defRPr>
    </a:lvl2pPr>
    <a:lvl3pPr marL="675467" algn="l" defTabSz="337734" rtl="0" eaLnBrk="1" latinLnBrk="0" hangingPunct="1">
      <a:defRPr sz="1300" kern="1200">
        <a:solidFill>
          <a:schemeClr val="tx1"/>
        </a:solidFill>
        <a:latin typeface="+mn-lt"/>
        <a:ea typeface="+mn-ea"/>
        <a:cs typeface="+mn-cs"/>
      </a:defRPr>
    </a:lvl3pPr>
    <a:lvl4pPr marL="1013201" algn="l" defTabSz="337734" rtl="0" eaLnBrk="1" latinLnBrk="0" hangingPunct="1">
      <a:defRPr sz="1300" kern="1200">
        <a:solidFill>
          <a:schemeClr val="tx1"/>
        </a:solidFill>
        <a:latin typeface="+mn-lt"/>
        <a:ea typeface="+mn-ea"/>
        <a:cs typeface="+mn-cs"/>
      </a:defRPr>
    </a:lvl4pPr>
    <a:lvl5pPr marL="1350935" algn="l" defTabSz="337734" rtl="0" eaLnBrk="1" latinLnBrk="0" hangingPunct="1">
      <a:defRPr sz="1300" kern="1200">
        <a:solidFill>
          <a:schemeClr val="tx1"/>
        </a:solidFill>
        <a:latin typeface="+mn-lt"/>
        <a:ea typeface="+mn-ea"/>
        <a:cs typeface="+mn-cs"/>
      </a:defRPr>
    </a:lvl5pPr>
    <a:lvl6pPr marL="1688668" algn="l" defTabSz="337734" rtl="0" eaLnBrk="1" latinLnBrk="0" hangingPunct="1">
      <a:defRPr sz="1300" kern="1200">
        <a:solidFill>
          <a:schemeClr val="tx1"/>
        </a:solidFill>
        <a:latin typeface="+mn-lt"/>
        <a:ea typeface="+mn-ea"/>
        <a:cs typeface="+mn-cs"/>
      </a:defRPr>
    </a:lvl6pPr>
    <a:lvl7pPr marL="2026402" algn="l" defTabSz="337734" rtl="0" eaLnBrk="1" latinLnBrk="0" hangingPunct="1">
      <a:defRPr sz="1300" kern="1200">
        <a:solidFill>
          <a:schemeClr val="tx1"/>
        </a:solidFill>
        <a:latin typeface="+mn-lt"/>
        <a:ea typeface="+mn-ea"/>
        <a:cs typeface="+mn-cs"/>
      </a:defRPr>
    </a:lvl7pPr>
    <a:lvl8pPr marL="2364135" algn="l" defTabSz="337734" rtl="0" eaLnBrk="1" latinLnBrk="0" hangingPunct="1">
      <a:defRPr sz="1300" kern="1200">
        <a:solidFill>
          <a:schemeClr val="tx1"/>
        </a:solidFill>
        <a:latin typeface="+mn-lt"/>
        <a:ea typeface="+mn-ea"/>
        <a:cs typeface="+mn-cs"/>
      </a:defRPr>
    </a:lvl8pPr>
    <a:lvl9pPr marL="2701869" algn="l" defTabSz="337734" rtl="0" eaLnBrk="1" latinLnBrk="0" hangingPunct="1">
      <a:defRPr sz="1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78">
          <p15:clr>
            <a:srgbClr val="A4A3A4"/>
          </p15:clr>
        </p15:guide>
        <p15:guide id="2" orient="horz" pos="958">
          <p15:clr>
            <a:srgbClr val="A4A3A4"/>
          </p15:clr>
        </p15:guide>
        <p15:guide id="3" orient="horz" pos="922">
          <p15:clr>
            <a:srgbClr val="A4A3A4"/>
          </p15:clr>
        </p15:guide>
        <p15:guide id="4" orient="horz" pos="708">
          <p15:clr>
            <a:srgbClr val="A4A3A4"/>
          </p15:clr>
        </p15:guide>
        <p15:guide id="5" orient="horz" pos="173">
          <p15:clr>
            <a:srgbClr val="A4A3A4"/>
          </p15:clr>
        </p15:guide>
        <p15:guide id="6" orient="horz" pos="2997">
          <p15:clr>
            <a:srgbClr val="A4A3A4"/>
          </p15:clr>
        </p15:guide>
        <p15:guide id="7" orient="horz" pos="2889">
          <p15:clr>
            <a:srgbClr val="A4A3A4"/>
          </p15:clr>
        </p15:guide>
        <p15:guide id="8" pos="3540">
          <p15:clr>
            <a:srgbClr val="A4A3A4"/>
          </p15:clr>
        </p15:guide>
        <p15:guide id="9" pos="2874">
          <p15:clr>
            <a:srgbClr val="A4A3A4"/>
          </p15:clr>
        </p15:guide>
        <p15:guide id="10" pos="5562">
          <p15:clr>
            <a:srgbClr val="A4A3A4"/>
          </p15:clr>
        </p15:guide>
        <p15:guide id="11" pos="71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rry Radice" initials="L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4191"/>
    <a:srgbClr val="010B1E"/>
    <a:srgbClr val="FFFB00"/>
    <a:srgbClr val="00327F"/>
    <a:srgbClr val="BEC8D2"/>
    <a:srgbClr val="122870"/>
    <a:srgbClr val="123291"/>
    <a:srgbClr val="FF3255"/>
    <a:srgbClr val="5CEA00"/>
    <a:srgbClr val="B9C8D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3" autoAdjust="0"/>
    <p:restoredTop sz="99701" autoAdjust="0"/>
  </p:normalViewPr>
  <p:slideViewPr>
    <p:cSldViewPr snapToGrid="0" snapToObjects="1">
      <p:cViewPr varScale="1">
        <p:scale>
          <a:sx n="139" d="100"/>
          <a:sy n="139" d="100"/>
        </p:scale>
        <p:origin x="126" y="756"/>
      </p:cViewPr>
      <p:guideLst>
        <p:guide orient="horz" pos="2778"/>
        <p:guide orient="horz" pos="958"/>
        <p:guide orient="horz" pos="922"/>
        <p:guide orient="horz" pos="708"/>
        <p:guide orient="horz" pos="173"/>
        <p:guide orient="horz" pos="2997"/>
        <p:guide orient="horz" pos="2889"/>
        <p:guide pos="3540"/>
        <p:guide pos="2874"/>
        <p:guide pos="5562"/>
        <p:guide pos="715"/>
      </p:guideLst>
    </p:cSldViewPr>
  </p:slideViewPr>
  <p:outlineViewPr>
    <p:cViewPr>
      <p:scale>
        <a:sx n="33" d="100"/>
        <a:sy n="33" d="100"/>
      </p:scale>
      <p:origin x="0" y="5768"/>
    </p:cViewPr>
  </p:outlineViewPr>
  <p:notesTextViewPr>
    <p:cViewPr>
      <p:scale>
        <a:sx n="100" d="100"/>
        <a:sy n="100" d="100"/>
      </p:scale>
      <p:origin x="0" y="0"/>
    </p:cViewPr>
  </p:notesTextViewPr>
  <p:sorterViewPr>
    <p:cViewPr>
      <p:scale>
        <a:sx n="100" d="100"/>
        <a:sy n="100" d="100"/>
      </p:scale>
      <p:origin x="0" y="20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latin typeface="Nokia Pure Headline"/>
            </a:endParaRPr>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C50A9A2-E6FE-3C47-866F-17FEC8E2FCF2}" type="datetimeFigureOut">
              <a:rPr lang="en-US" smtClean="0">
                <a:latin typeface="Nokia Pure Headline"/>
              </a:rPr>
              <a:pPr/>
              <a:t>10/10/2014</a:t>
            </a:fld>
            <a:endParaRPr lang="en-US" dirty="0">
              <a:latin typeface="Nokia Pure Headline"/>
            </a:endParaRPr>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latin typeface="Nokia Pure Headline"/>
            </a:endParaRPr>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661795DC-986A-084E-8061-2C684FEE7CB6}" type="slidenum">
              <a:rPr lang="en-US" smtClean="0">
                <a:latin typeface="Nokia Pure Headline"/>
              </a:rPr>
              <a:pPr/>
              <a:t>‹#›</a:t>
            </a:fld>
            <a:endParaRPr lang="en-US" dirty="0">
              <a:latin typeface="Nokia Pure Headline"/>
            </a:endParaRPr>
          </a:p>
        </p:txBody>
      </p:sp>
    </p:spTree>
    <p:extLst>
      <p:ext uri="{BB962C8B-B14F-4D97-AF65-F5344CB8AC3E}">
        <p14:creationId xmlns:p14="http://schemas.microsoft.com/office/powerpoint/2010/main" val="26228954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Nokia Pure Headline"/>
              </a:defRPr>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atin typeface="Nokia Pure Headline"/>
              </a:defRPr>
            </a:lvl1pPr>
          </a:lstStyle>
          <a:p>
            <a:fld id="{0349D960-1D3C-0940-9179-60ED3833C2EF}" type="datetimeFigureOut">
              <a:rPr lang="en-US" smtClean="0"/>
              <a:pPr/>
              <a:t>10/10/2014</a:t>
            </a:fld>
            <a:endParaRPr lang="en-US" dirty="0"/>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atin typeface="Nokia Pure Headline"/>
              </a:defRPr>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atin typeface="Nokia Pure Headline"/>
              </a:defRPr>
            </a:lvl1pPr>
          </a:lstStyle>
          <a:p>
            <a:fld id="{72C5AD4D-AD1B-3049-B336-8166FED75311}" type="slidenum">
              <a:rPr lang="en-US" smtClean="0"/>
              <a:pPr/>
              <a:t>‹#›</a:t>
            </a:fld>
            <a:endParaRPr lang="en-US" dirty="0"/>
          </a:p>
        </p:txBody>
      </p:sp>
    </p:spTree>
    <p:extLst>
      <p:ext uri="{BB962C8B-B14F-4D97-AF65-F5344CB8AC3E}">
        <p14:creationId xmlns:p14="http://schemas.microsoft.com/office/powerpoint/2010/main" val="3416341030"/>
      </p:ext>
    </p:extLst>
  </p:cSld>
  <p:clrMap bg1="lt1" tx1="dk1" bg2="lt2" tx2="dk2" accent1="accent1" accent2="accent2" accent3="accent3" accent4="accent4" accent5="accent5" accent6="accent6" hlink="hlink" folHlink="folHlink"/>
  <p:hf hdr="0" ftr="0" dt="0"/>
  <p:notesStyle>
    <a:lvl1pPr marL="0" algn="l" defTabSz="337734" rtl="0" eaLnBrk="1" latinLnBrk="0" hangingPunct="1">
      <a:defRPr sz="900" kern="1200">
        <a:solidFill>
          <a:schemeClr val="tx1"/>
        </a:solidFill>
        <a:latin typeface="Nokia Pure Headline"/>
        <a:ea typeface="+mn-ea"/>
        <a:cs typeface="+mn-cs"/>
      </a:defRPr>
    </a:lvl1pPr>
    <a:lvl2pPr marL="337734" algn="l" defTabSz="337734" rtl="0" eaLnBrk="1" latinLnBrk="0" hangingPunct="1">
      <a:defRPr sz="900" kern="1200">
        <a:solidFill>
          <a:schemeClr val="tx1"/>
        </a:solidFill>
        <a:latin typeface="Nokia Pure Headline"/>
        <a:ea typeface="+mn-ea"/>
        <a:cs typeface="+mn-cs"/>
      </a:defRPr>
    </a:lvl2pPr>
    <a:lvl3pPr marL="675467" algn="l" defTabSz="337734" rtl="0" eaLnBrk="1" latinLnBrk="0" hangingPunct="1">
      <a:defRPr sz="900" kern="1200">
        <a:solidFill>
          <a:schemeClr val="tx1"/>
        </a:solidFill>
        <a:latin typeface="Nokia Pure Headline"/>
        <a:ea typeface="+mn-ea"/>
        <a:cs typeface="+mn-cs"/>
      </a:defRPr>
    </a:lvl3pPr>
    <a:lvl4pPr marL="1013201" algn="l" defTabSz="337734" rtl="0" eaLnBrk="1" latinLnBrk="0" hangingPunct="1">
      <a:defRPr sz="900" kern="1200">
        <a:solidFill>
          <a:schemeClr val="tx1"/>
        </a:solidFill>
        <a:latin typeface="Nokia Pure Headline"/>
        <a:ea typeface="+mn-ea"/>
        <a:cs typeface="+mn-cs"/>
      </a:defRPr>
    </a:lvl4pPr>
    <a:lvl5pPr marL="1350935" algn="l" defTabSz="337734" rtl="0" eaLnBrk="1" latinLnBrk="0" hangingPunct="1">
      <a:defRPr sz="900" kern="1200">
        <a:solidFill>
          <a:schemeClr val="tx1"/>
        </a:solidFill>
        <a:latin typeface="Nokia Pure Headline"/>
        <a:ea typeface="+mn-ea"/>
        <a:cs typeface="+mn-cs"/>
      </a:defRPr>
    </a:lvl5pPr>
    <a:lvl6pPr marL="1688668" algn="l" defTabSz="337734" rtl="0" eaLnBrk="1" latinLnBrk="0" hangingPunct="1">
      <a:defRPr sz="900" kern="1200">
        <a:solidFill>
          <a:schemeClr val="tx1"/>
        </a:solidFill>
        <a:latin typeface="+mn-lt"/>
        <a:ea typeface="+mn-ea"/>
        <a:cs typeface="+mn-cs"/>
      </a:defRPr>
    </a:lvl6pPr>
    <a:lvl7pPr marL="2026402" algn="l" defTabSz="337734" rtl="0" eaLnBrk="1" latinLnBrk="0" hangingPunct="1">
      <a:defRPr sz="900" kern="1200">
        <a:solidFill>
          <a:schemeClr val="tx1"/>
        </a:solidFill>
        <a:latin typeface="+mn-lt"/>
        <a:ea typeface="+mn-ea"/>
        <a:cs typeface="+mn-cs"/>
      </a:defRPr>
    </a:lvl7pPr>
    <a:lvl8pPr marL="2364135" algn="l" defTabSz="337734" rtl="0" eaLnBrk="1" latinLnBrk="0" hangingPunct="1">
      <a:defRPr sz="900" kern="1200">
        <a:solidFill>
          <a:schemeClr val="tx1"/>
        </a:solidFill>
        <a:latin typeface="+mn-lt"/>
        <a:ea typeface="+mn-ea"/>
        <a:cs typeface="+mn-cs"/>
      </a:defRPr>
    </a:lvl8pPr>
    <a:lvl9pPr marL="2701869" algn="l" defTabSz="337734"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in.nokia.com/sites/HERE/Pages/default.aspx" TargetMode="External"/><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Blue">
    <p:bg>
      <p:bgPr>
        <a:solidFill>
          <a:schemeClr val="tx1"/>
        </a:solidFill>
        <a:effectLst/>
      </p:bgPr>
    </p:bg>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4065" y="1241323"/>
            <a:ext cx="4414499" cy="3923999"/>
          </a:xfrm>
          <a:prstGeom prst="rect">
            <a:avLst/>
          </a:prstGeom>
        </p:spPr>
      </p:pic>
      <p:sp>
        <p:nvSpPr>
          <p:cNvPr id="8" name="Title 1"/>
          <p:cNvSpPr>
            <a:spLocks noGrp="1"/>
          </p:cNvSpPr>
          <p:nvPr>
            <p:ph type="ctrTitle" hasCustomPrompt="1"/>
          </p:nvPr>
        </p:nvSpPr>
        <p:spPr>
          <a:xfrm>
            <a:off x="244256" y="150030"/>
            <a:ext cx="6239030" cy="1189556"/>
          </a:xfrm>
        </p:spPr>
        <p:txBody>
          <a:bodyPr anchor="t" anchorCtr="0">
            <a:noAutofit/>
          </a:bodyPr>
          <a:lstStyle>
            <a:lvl1pPr marL="0" marR="0" indent="0" algn="l" defTabSz="337734" rtl="0" eaLnBrk="1" fontAlgn="auto" latinLnBrk="0" hangingPunct="1">
              <a:lnSpc>
                <a:spcPct val="100000"/>
              </a:lnSpc>
              <a:spcBef>
                <a:spcPct val="0"/>
              </a:spcBef>
              <a:spcAft>
                <a:spcPts val="0"/>
              </a:spcAft>
              <a:buClrTx/>
              <a:buSzTx/>
              <a:buFontTx/>
              <a:buNone/>
              <a:tabLst/>
              <a:defRPr sz="4000" b="1" i="0">
                <a:solidFill>
                  <a:srgbClr val="00C9FF"/>
                </a:solidFill>
                <a:latin typeface="Nokia Pure Text"/>
                <a:cs typeface="Nokia Pure Text"/>
              </a:defRPr>
            </a:lvl1pPr>
          </a:lstStyle>
          <a:p>
            <a:r>
              <a:rPr lang="en-US" dirty="0" smtClean="0">
                <a:solidFill>
                  <a:srgbClr val="00C9FF"/>
                </a:solidFill>
              </a:rPr>
              <a:t>Presentation title (40 </a:t>
            </a:r>
            <a:r>
              <a:rPr lang="en-US" dirty="0" err="1" smtClean="0">
                <a:solidFill>
                  <a:srgbClr val="00C9FF"/>
                </a:solidFill>
              </a:rPr>
              <a:t>pt</a:t>
            </a:r>
            <a:r>
              <a:rPr lang="en-US" dirty="0" smtClean="0">
                <a:solidFill>
                  <a:srgbClr val="00C9FF"/>
                </a:solidFill>
              </a:rPr>
              <a:t>)</a:t>
            </a:r>
            <a:br>
              <a:rPr lang="en-US" dirty="0" smtClean="0">
                <a:solidFill>
                  <a:srgbClr val="00C9FF"/>
                </a:solidFill>
              </a:rPr>
            </a:br>
            <a:r>
              <a:rPr lang="en-US" dirty="0" smtClean="0">
                <a:solidFill>
                  <a:srgbClr val="00C9FF"/>
                </a:solidFill>
              </a:rPr>
              <a:t>2 lines max</a:t>
            </a:r>
            <a:endParaRPr lang="en-US" dirty="0"/>
          </a:p>
        </p:txBody>
      </p:sp>
      <p:sp>
        <p:nvSpPr>
          <p:cNvPr id="3" name="Text Placeholder 2"/>
          <p:cNvSpPr>
            <a:spLocks noGrp="1"/>
          </p:cNvSpPr>
          <p:nvPr>
            <p:ph type="body" sz="quarter" idx="10" hasCustomPrompt="1"/>
          </p:nvPr>
        </p:nvSpPr>
        <p:spPr>
          <a:xfrm>
            <a:off x="907598" y="4274634"/>
            <a:ext cx="4000338" cy="205870"/>
          </a:xfrm>
        </p:spPr>
        <p:txBody>
          <a:bodyPr anchor="b">
            <a:noAutofit/>
          </a:bodyPr>
          <a:lstStyle>
            <a:lvl1pPr marL="0" indent="0">
              <a:buNone/>
              <a:defRPr sz="1000">
                <a:solidFill>
                  <a:srgbClr val="00C9FF"/>
                </a:solidFill>
              </a:defRPr>
            </a:lvl1pPr>
          </a:lstStyle>
          <a:p>
            <a:r>
              <a:rPr lang="en-US" sz="1000" dirty="0" smtClean="0"/>
              <a:t>Presenter Name (10 </a:t>
            </a:r>
            <a:r>
              <a:rPr lang="en-US" sz="1000" dirty="0" err="1" smtClean="0"/>
              <a:t>pt</a:t>
            </a:r>
            <a:r>
              <a:rPr lang="en-US" sz="1000" dirty="0" smtClean="0"/>
              <a:t>)</a:t>
            </a:r>
          </a:p>
        </p:txBody>
      </p:sp>
      <p:sp>
        <p:nvSpPr>
          <p:cNvPr id="2" name="Rectangle 1"/>
          <p:cNvSpPr/>
          <p:nvPr/>
        </p:nvSpPr>
        <p:spPr>
          <a:xfrm>
            <a:off x="252526" y="4807372"/>
            <a:ext cx="1380344" cy="222094"/>
          </a:xfrm>
          <a:prstGeom prst="rect">
            <a:avLst/>
          </a:prstGeom>
        </p:spPr>
        <p:txBody>
          <a:bodyPr wrap="none" lIns="67547" tIns="33773" rIns="67547" bIns="33773">
            <a:spAutoFit/>
          </a:bodyPr>
          <a:lstStyle/>
          <a:p>
            <a:r>
              <a:rPr lang="en-US" sz="1000" b="0" i="0" dirty="0" smtClean="0">
                <a:solidFill>
                  <a:schemeClr val="bg1"/>
                </a:solidFill>
                <a:latin typeface="Nokia Pure Text Light"/>
                <a:cs typeface="Nokia Pure Text Light"/>
              </a:rPr>
              <a:t>Company confidential</a:t>
            </a:r>
            <a:endParaRPr lang="en-US" sz="1000" b="0" i="0" dirty="0">
              <a:solidFill>
                <a:schemeClr val="bg1"/>
              </a:solidFill>
              <a:latin typeface="Nokia Pure Text Light"/>
              <a:cs typeface="Nokia Pure Text Light"/>
            </a:endParaRPr>
          </a:p>
        </p:txBody>
      </p:sp>
      <p:sp>
        <p:nvSpPr>
          <p:cNvPr id="11" name="Text Placeholder 2"/>
          <p:cNvSpPr>
            <a:spLocks noGrp="1"/>
          </p:cNvSpPr>
          <p:nvPr>
            <p:ph type="body" sz="quarter" idx="12" hasCustomPrompt="1"/>
          </p:nvPr>
        </p:nvSpPr>
        <p:spPr>
          <a:xfrm>
            <a:off x="248027" y="4468418"/>
            <a:ext cx="4659910" cy="177676"/>
          </a:xfrm>
        </p:spPr>
        <p:txBody>
          <a:bodyPr anchor="b">
            <a:noAutofit/>
          </a:bodyPr>
          <a:lstStyle>
            <a:lvl1pPr marL="0" indent="0">
              <a:buNone/>
              <a:defRPr sz="1000">
                <a:solidFill>
                  <a:srgbClr val="00C9FF"/>
                </a:solidFill>
              </a:defRPr>
            </a:lvl1pPr>
          </a:lstStyle>
          <a:p>
            <a:r>
              <a:rPr lang="en-US" sz="1000" dirty="0" smtClean="0"/>
              <a:t>Title of Presenter</a:t>
            </a:r>
          </a:p>
        </p:txBody>
      </p:sp>
      <p:sp>
        <p:nvSpPr>
          <p:cNvPr id="12" name="Text Placeholder 2"/>
          <p:cNvSpPr>
            <a:spLocks noGrp="1"/>
          </p:cNvSpPr>
          <p:nvPr>
            <p:ph type="body" sz="quarter" idx="13" hasCustomPrompt="1"/>
          </p:nvPr>
        </p:nvSpPr>
        <p:spPr>
          <a:xfrm>
            <a:off x="248794" y="4646094"/>
            <a:ext cx="4659143" cy="171357"/>
          </a:xfrm>
        </p:spPr>
        <p:txBody>
          <a:bodyPr anchor="b">
            <a:noAutofit/>
          </a:bodyPr>
          <a:lstStyle>
            <a:lvl1pPr marL="0" indent="0">
              <a:buNone/>
              <a:defRPr sz="1000">
                <a:solidFill>
                  <a:srgbClr val="00C9FF"/>
                </a:solidFill>
              </a:defRPr>
            </a:lvl1pPr>
          </a:lstStyle>
          <a:p>
            <a:r>
              <a:rPr lang="en-US" sz="1000" dirty="0" err="1" smtClean="0"/>
              <a:t>dd.mm.yyyy</a:t>
            </a:r>
            <a:endParaRPr lang="en-US" sz="1000" dirty="0" smtClean="0"/>
          </a:p>
        </p:txBody>
      </p:sp>
      <p:sp>
        <p:nvSpPr>
          <p:cNvPr id="16" name="Text Placeholder 15"/>
          <p:cNvSpPr>
            <a:spLocks noGrp="1"/>
          </p:cNvSpPr>
          <p:nvPr>
            <p:ph type="body" sz="quarter" idx="14" hasCustomPrompt="1"/>
          </p:nvPr>
        </p:nvSpPr>
        <p:spPr>
          <a:xfrm>
            <a:off x="246888" y="1415336"/>
            <a:ext cx="6236397" cy="676186"/>
          </a:xfrm>
        </p:spPr>
        <p:txBody>
          <a:bodyPr>
            <a:noAutofit/>
          </a:bodyPr>
          <a:lstStyle>
            <a:lvl1pPr marL="0" indent="0">
              <a:buNone/>
              <a:defRPr sz="3600" b="1" i="0" baseline="0">
                <a:solidFill>
                  <a:schemeClr val="bg1"/>
                </a:solidFill>
                <a:latin typeface="Nokia Pure Text"/>
                <a:cs typeface="Nokia Pure Text"/>
              </a:defRPr>
            </a:lvl1pPr>
          </a:lstStyle>
          <a:p>
            <a:pPr lvl="0"/>
            <a:r>
              <a:rPr lang="en-US" dirty="0" smtClean="0"/>
              <a:t>Subtitle - 1 line max (36 </a:t>
            </a:r>
            <a:r>
              <a:rPr lang="en-US" dirty="0" err="1" smtClean="0"/>
              <a:t>pt</a:t>
            </a:r>
            <a:r>
              <a:rPr lang="en-US" dirty="0" smtClean="0"/>
              <a:t>)</a:t>
            </a:r>
            <a:endParaRPr lang="en-US" dirty="0"/>
          </a:p>
        </p:txBody>
      </p:sp>
      <p:sp>
        <p:nvSpPr>
          <p:cNvPr id="4" name="TextBox 3"/>
          <p:cNvSpPr txBox="1"/>
          <p:nvPr/>
        </p:nvSpPr>
        <p:spPr>
          <a:xfrm>
            <a:off x="222306" y="4288480"/>
            <a:ext cx="825867" cy="192024"/>
          </a:xfrm>
          <a:prstGeom prst="rect">
            <a:avLst/>
          </a:prstGeom>
          <a:noFill/>
        </p:spPr>
        <p:txBody>
          <a:bodyPr wrap="none" rtlCol="0" anchor="b" anchorCtr="0">
            <a:noAutofit/>
          </a:bodyPr>
          <a:lstStyle/>
          <a:p>
            <a:r>
              <a:rPr lang="en-US" sz="1000" dirty="0" smtClean="0">
                <a:solidFill>
                  <a:srgbClr val="00C9FF"/>
                </a:solidFill>
                <a:latin typeface="Nokia Pure Headline Light"/>
              </a:rPr>
              <a:t>Prepared by</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4065" y="1241323"/>
            <a:ext cx="4414499" cy="3923999"/>
          </a:xfrm>
          <a:prstGeom prst="rect">
            <a:avLst/>
          </a:prstGeom>
        </p:spPr>
      </p:pic>
      <p:sp>
        <p:nvSpPr>
          <p:cNvPr id="14" name="TextBox 13"/>
          <p:cNvSpPr txBox="1"/>
          <p:nvPr userDrawn="1"/>
        </p:nvSpPr>
        <p:spPr>
          <a:xfrm>
            <a:off x="222306" y="4288480"/>
            <a:ext cx="825867" cy="192024"/>
          </a:xfrm>
          <a:prstGeom prst="rect">
            <a:avLst/>
          </a:prstGeom>
          <a:noFill/>
        </p:spPr>
        <p:txBody>
          <a:bodyPr wrap="none" rtlCol="0" anchor="b" anchorCtr="0">
            <a:noAutofit/>
          </a:bodyPr>
          <a:lstStyle/>
          <a:p>
            <a:r>
              <a:rPr lang="en-US" sz="1000" dirty="0" smtClean="0">
                <a:solidFill>
                  <a:srgbClr val="00C9FF"/>
                </a:solidFill>
                <a:latin typeface="Nokia Pure Headline Light"/>
              </a:rPr>
              <a:t>Prepared by</a:t>
            </a:r>
          </a:p>
        </p:txBody>
      </p:sp>
    </p:spTree>
    <p:extLst>
      <p:ext uri="{BB962C8B-B14F-4D97-AF65-F5344CB8AC3E}">
        <p14:creationId xmlns:p14="http://schemas.microsoft.com/office/powerpoint/2010/main" val="10964004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xt slide - 2 column, 2 li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6032" y="165160"/>
            <a:ext cx="8229600" cy="914400"/>
          </a:xfrm>
        </p:spPr>
        <p:txBody>
          <a:bodyPr>
            <a:noAutofit/>
          </a:bodyPr>
          <a:lstStyle>
            <a:lvl1pPr>
              <a:defRPr sz="2800" baseline="0"/>
            </a:lvl1pPr>
          </a:lstStyle>
          <a:p>
            <a:r>
              <a:rPr lang="en-US" dirty="0" smtClean="0"/>
              <a:t>Text slide, 2 column</a:t>
            </a:r>
            <a:br>
              <a:rPr lang="en-US" dirty="0" smtClean="0"/>
            </a:br>
            <a:r>
              <a:rPr lang="en-US" dirty="0" smtClean="0"/>
              <a:t>Title (2 line max, 28pt)</a:t>
            </a:r>
            <a:endParaRPr lang="en-US" dirty="0"/>
          </a:p>
        </p:txBody>
      </p:sp>
      <p:cxnSp>
        <p:nvCxnSpPr>
          <p:cNvPr id="21" name="Straight Connector 2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idx="11" hasCustomPrompt="1"/>
          </p:nvPr>
        </p:nvSpPr>
        <p:spPr>
          <a:xfrm>
            <a:off x="256032" y="1123950"/>
            <a:ext cx="4090190" cy="3658361"/>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1"/>
            <a:endParaRPr lang="fi-FI" dirty="0" smtClean="0"/>
          </a:p>
        </p:txBody>
      </p:sp>
      <p:sp>
        <p:nvSpPr>
          <p:cNvPr id="20" name="Content Placeholder 2"/>
          <p:cNvSpPr>
            <a:spLocks noGrp="1"/>
          </p:cNvSpPr>
          <p:nvPr>
            <p:ph idx="23" hasCustomPrompt="1"/>
          </p:nvPr>
        </p:nvSpPr>
        <p:spPr>
          <a:xfrm>
            <a:off x="4391919" y="1123950"/>
            <a:ext cx="4086540" cy="3658361"/>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1"/>
            <a:endParaRPr lang="fi-FI" dirty="0" smtClean="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24"/>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47166356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xt slide - 3 column, 2 li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6032" y="165160"/>
            <a:ext cx="8229600" cy="914400"/>
          </a:xfrm>
        </p:spPr>
        <p:txBody>
          <a:bodyPr>
            <a:noAutofit/>
          </a:bodyPr>
          <a:lstStyle>
            <a:lvl1pPr>
              <a:defRPr sz="2800" baseline="0"/>
            </a:lvl1pPr>
          </a:lstStyle>
          <a:p>
            <a:r>
              <a:rPr lang="en-US" dirty="0" smtClean="0"/>
              <a:t>Text slide, 3 column</a:t>
            </a:r>
            <a:br>
              <a:rPr lang="en-US" dirty="0" smtClean="0"/>
            </a:br>
            <a:r>
              <a:rPr lang="en-US" dirty="0" smtClean="0"/>
              <a:t>Title (2 line max, 28pt)</a:t>
            </a:r>
            <a:endParaRPr lang="en-US" dirty="0"/>
          </a:p>
        </p:txBody>
      </p:sp>
      <p:cxnSp>
        <p:nvCxnSpPr>
          <p:cNvPr id="21" name="Straight Connector 2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idx="11" hasCustomPrompt="1"/>
          </p:nvPr>
        </p:nvSpPr>
        <p:spPr>
          <a:xfrm>
            <a:off x="256032" y="1123950"/>
            <a:ext cx="2664307" cy="3658361"/>
          </a:xfrm>
        </p:spPr>
        <p:txBody>
          <a:bodyPr>
            <a:noAutofit/>
          </a:bodyPr>
          <a:lstStyle>
            <a:lvl1pPr marL="0" indent="0">
              <a:buClr>
                <a:srgbClr val="00C9FF"/>
              </a:buClr>
              <a:buFontTx/>
              <a:buNone/>
              <a:defRPr sz="1600" spc="0" baseline="0"/>
            </a:lvl1pPr>
            <a:lvl2pPr marL="146262" marR="0" indent="0" algn="l" defTabSz="337734" rtl="0" eaLnBrk="1" fontAlgn="auto" latinLnBrk="0" hangingPunct="1">
              <a:lnSpc>
                <a:spcPct val="100000"/>
              </a:lnSpc>
              <a:spcBef>
                <a:spcPct val="20000"/>
              </a:spcBef>
              <a:spcAft>
                <a:spcPts val="0"/>
              </a:spcAft>
              <a:buClr>
                <a:srgbClr val="00C9FF"/>
              </a:buClr>
              <a:buSzTx/>
              <a:buFont typeface="Arial"/>
              <a:buNone/>
              <a:tabLst/>
              <a:defRPr sz="1600"/>
            </a:lvl2pPr>
            <a:lvl3pPr marL="396368" indent="0">
              <a:buClr>
                <a:srgbClr val="00C9FF"/>
              </a:buClr>
              <a:buFont typeface="Arial"/>
              <a:buNone/>
              <a:defRPr sz="900"/>
            </a:lvl3pPr>
            <a:lvl4pPr>
              <a:defRPr sz="900"/>
            </a:lvl4pPr>
            <a:lvl5pPr>
              <a:defRPr sz="900"/>
            </a:lvl5pPr>
          </a:lstStyle>
          <a:p>
            <a:pPr marL="0" marR="0" lvl="0" indent="0" algn="l" defTabSz="337734" rtl="0" eaLnBrk="1" fontAlgn="auto" latinLnBrk="0" hangingPunct="1">
              <a:lnSpc>
                <a:spcPct val="100000"/>
              </a:lnSpc>
              <a:spcBef>
                <a:spcPct val="20000"/>
              </a:spcBef>
              <a:spcAft>
                <a:spcPts val="0"/>
              </a:spcAft>
              <a:buClr>
                <a:srgbClr val="00C9FF"/>
              </a:buClr>
              <a:buSzTx/>
              <a:buFontTx/>
              <a:buNone/>
              <a:tabLst/>
              <a:defRPr/>
            </a:pPr>
            <a:r>
              <a:rPr lang="fi-FI" dirty="0" smtClean="0"/>
              <a:t>Content</a:t>
            </a:r>
          </a:p>
          <a:p>
            <a:pPr marL="0" marR="0" lvl="0" indent="0" algn="l" defTabSz="337734" rtl="0" eaLnBrk="1" fontAlgn="auto" latinLnBrk="0" hangingPunct="1">
              <a:lnSpc>
                <a:spcPct val="100000"/>
              </a:lnSpc>
              <a:spcBef>
                <a:spcPct val="20000"/>
              </a:spcBef>
              <a:spcAft>
                <a:spcPts val="0"/>
              </a:spcAft>
              <a:buClr>
                <a:srgbClr val="00C9FF"/>
              </a:buClr>
              <a:buSzTx/>
              <a:buFontTx/>
              <a:buNone/>
              <a:tabLst/>
              <a:defRPr/>
            </a:pPr>
            <a:endParaRPr lang="fi-FI" dirty="0" smtClean="0"/>
          </a:p>
        </p:txBody>
      </p:sp>
      <p:sp>
        <p:nvSpPr>
          <p:cNvPr id="19" name="Content Placeholder 2"/>
          <p:cNvSpPr>
            <a:spLocks noGrp="1"/>
          </p:cNvSpPr>
          <p:nvPr>
            <p:ph idx="22" hasCustomPrompt="1"/>
          </p:nvPr>
        </p:nvSpPr>
        <p:spPr>
          <a:xfrm>
            <a:off x="3018780" y="1123950"/>
            <a:ext cx="2650620" cy="3658361"/>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0"/>
            <a:endParaRPr lang="fi-FI" dirty="0" smtClean="0"/>
          </a:p>
          <a:p>
            <a:pPr lvl="1"/>
            <a:endParaRPr lang="fi-FI" dirty="0" smtClean="0"/>
          </a:p>
        </p:txBody>
      </p:sp>
      <p:sp>
        <p:nvSpPr>
          <p:cNvPr id="20" name="Content Placeholder 2"/>
          <p:cNvSpPr>
            <a:spLocks noGrp="1"/>
          </p:cNvSpPr>
          <p:nvPr>
            <p:ph idx="23" hasCustomPrompt="1"/>
          </p:nvPr>
        </p:nvSpPr>
        <p:spPr>
          <a:xfrm>
            <a:off x="5797340" y="1123950"/>
            <a:ext cx="2656813" cy="3658361"/>
          </a:xfrm>
        </p:spPr>
        <p:txBody>
          <a:bodyPr>
            <a:noAutofit/>
          </a:bodyPr>
          <a:lstStyle>
            <a:lvl1pPr marL="0" indent="0">
              <a:buClr>
                <a:srgbClr val="00C9FF"/>
              </a:buClr>
              <a:buFontTx/>
              <a:buNone/>
              <a:defRPr sz="1600" spc="0" baseline="0"/>
            </a:lvl1pPr>
            <a:lvl2pPr marL="146262" marR="0" indent="0" algn="l" defTabSz="337734" rtl="0" eaLnBrk="1" fontAlgn="auto" latinLnBrk="0" hangingPunct="1">
              <a:lnSpc>
                <a:spcPct val="100000"/>
              </a:lnSpc>
              <a:spcBef>
                <a:spcPct val="20000"/>
              </a:spcBef>
              <a:spcAft>
                <a:spcPts val="0"/>
              </a:spcAft>
              <a:buClr>
                <a:srgbClr val="00C9FF"/>
              </a:buClr>
              <a:buSzTx/>
              <a:buFont typeface="Arial"/>
              <a:buNone/>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0"/>
            <a:endParaRPr lang="fi-FI" dirty="0" smtClean="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24"/>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190063833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ext, subtitle - 1 column, 1 line">
    <p:spTree>
      <p:nvGrpSpPr>
        <p:cNvPr id="1" name=""/>
        <p:cNvGrpSpPr/>
        <p:nvPr/>
      </p:nvGrpSpPr>
      <p:grpSpPr>
        <a:xfrm>
          <a:off x="0" y="0"/>
          <a:ext cx="0" cy="0"/>
          <a:chOff x="0" y="0"/>
          <a:chExt cx="0" cy="0"/>
        </a:xfrm>
      </p:grpSpPr>
      <p:sp>
        <p:nvSpPr>
          <p:cNvPr id="14" name="Text Placeholder 13"/>
          <p:cNvSpPr>
            <a:spLocks noGrp="1"/>
          </p:cNvSpPr>
          <p:nvPr>
            <p:ph type="body" sz="quarter" idx="10" hasCustomPrompt="1"/>
          </p:nvPr>
        </p:nvSpPr>
        <p:spPr>
          <a:xfrm>
            <a:off x="255280" y="1126296"/>
            <a:ext cx="8229600" cy="329175"/>
          </a:xfrm>
        </p:spPr>
        <p:txBody>
          <a:bodyPr>
            <a:noAutofit/>
          </a:bodyPr>
          <a:lstStyle>
            <a:lvl1pPr>
              <a:buNone/>
              <a:defRPr sz="2000" b="0" i="0" spc="0" baseline="0">
                <a:latin typeface="Nokia Pure Text"/>
                <a:cs typeface="Nokia Pure Text"/>
              </a:defRPr>
            </a:lvl1pPr>
          </a:lstStyle>
          <a:p>
            <a:r>
              <a:rPr lang="en-US" dirty="0" smtClean="0"/>
              <a:t>Column Header (1 line max, 20pt)</a:t>
            </a:r>
            <a:endParaRPr lang="en-US" dirty="0"/>
          </a:p>
        </p:txBody>
      </p: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idx="11" hasCustomPrompt="1"/>
          </p:nvPr>
        </p:nvSpPr>
        <p:spPr>
          <a:xfrm>
            <a:off x="253204" y="1520825"/>
            <a:ext cx="8229600" cy="3316350"/>
          </a:xfrm>
        </p:spPr>
        <p:txBody>
          <a:bodyPr>
            <a:noAutofit/>
          </a:bodyPr>
          <a:lstStyle>
            <a:lvl1pPr marL="0" indent="0">
              <a:buFont typeface="Arial"/>
              <a:buNone/>
              <a:defRPr sz="1600" spc="0" baseline="0"/>
            </a:lvl1pPr>
            <a:lvl2pPr marL="318971" marR="0" indent="-126650" algn="l" defTabSz="337734" rtl="0" eaLnBrk="1" fontAlgn="auto" latinLnBrk="0" hangingPunct="1">
              <a:lnSpc>
                <a:spcPct val="100000"/>
              </a:lnSpc>
              <a:spcBef>
                <a:spcPct val="20000"/>
              </a:spcBef>
              <a:spcAft>
                <a:spcPts val="0"/>
              </a:spcAft>
              <a:buClrTx/>
              <a:buSzTx/>
              <a:buFont typeface="Arial"/>
              <a:buChar char="•"/>
              <a:tabLst/>
              <a:defRPr sz="1800"/>
            </a:lvl2pPr>
            <a:lvl3pPr marL="396368" indent="0">
              <a:buFontTx/>
              <a:buNone/>
              <a:defRPr sz="900"/>
            </a:lvl3pPr>
            <a:lvl4pPr>
              <a:defRPr sz="900"/>
            </a:lvl4pPr>
            <a:lvl5pPr>
              <a:defRPr sz="900"/>
            </a:lvl5pPr>
          </a:lstStyle>
          <a:p>
            <a:pPr lvl="0"/>
            <a:r>
              <a:rPr lang="fi-FI" dirty="0" smtClean="0"/>
              <a:t>Content</a:t>
            </a:r>
          </a:p>
        </p:txBody>
      </p:sp>
      <p:sp>
        <p:nvSpPr>
          <p:cNvPr id="17" name="Title 1"/>
          <p:cNvSpPr>
            <a:spLocks noGrp="1"/>
          </p:cNvSpPr>
          <p:nvPr>
            <p:ph type="title" hasCustomPrompt="1"/>
          </p:nvPr>
        </p:nvSpPr>
        <p:spPr>
          <a:xfrm>
            <a:off x="256031" y="165160"/>
            <a:ext cx="8658549" cy="466344"/>
          </a:xfrm>
        </p:spPr>
        <p:txBody>
          <a:bodyPr>
            <a:noAutofit/>
          </a:bodyPr>
          <a:lstStyle>
            <a:lvl1pPr>
              <a:defRPr sz="2800" baseline="0"/>
            </a:lvl1pPr>
          </a:lstStyle>
          <a:p>
            <a:r>
              <a:rPr lang="en-US" dirty="0" smtClean="0"/>
              <a:t>Text slide, column header - Title (1 line max, 28pt)</a:t>
            </a:r>
            <a:endParaRPr lang="en-US" dirty="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2"/>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5" name="Straight Connector 14"/>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6" name="Picture 15"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9"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427545358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ext, subtitle - 2 column, 1 line">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256031" y="165158"/>
            <a:ext cx="8625775" cy="466344"/>
          </a:xfrm>
        </p:spPr>
        <p:txBody>
          <a:bodyPr>
            <a:noAutofit/>
          </a:bodyPr>
          <a:lstStyle>
            <a:lvl1pPr>
              <a:defRPr sz="2800" baseline="0"/>
            </a:lvl1pPr>
          </a:lstStyle>
          <a:p>
            <a:r>
              <a:rPr lang="en-US" dirty="0" smtClean="0"/>
              <a:t>Text slide, 2 col, col header - Title (1 line max, 28pt)</a:t>
            </a:r>
            <a:endParaRPr lang="en-US" dirty="0"/>
          </a:p>
        </p:txBody>
      </p:sp>
      <p:sp>
        <p:nvSpPr>
          <p:cNvPr id="14" name="Text Placeholder 13"/>
          <p:cNvSpPr>
            <a:spLocks noGrp="1"/>
          </p:cNvSpPr>
          <p:nvPr>
            <p:ph type="body" sz="quarter" idx="10" hasCustomPrompt="1"/>
          </p:nvPr>
        </p:nvSpPr>
        <p:spPr>
          <a:xfrm>
            <a:off x="256031" y="1126296"/>
            <a:ext cx="4059936" cy="335493"/>
          </a:xfrm>
        </p:spPr>
        <p:txBody>
          <a:bodyPr>
            <a:noAutofit/>
          </a:bodyPr>
          <a:lstStyle>
            <a:lvl1pPr>
              <a:buNone/>
              <a:defRPr sz="2000" b="0" i="0" spc="0" baseline="0">
                <a:latin typeface="Nokia Pure Text"/>
                <a:cs typeface="Nokia Pure Text"/>
              </a:defRPr>
            </a:lvl1pPr>
          </a:lstStyle>
          <a:p>
            <a:r>
              <a:rPr lang="en-US" dirty="0" smtClean="0"/>
              <a:t>Column Header (1 line max, 20pt)</a:t>
            </a:r>
            <a:endParaRPr lang="en-US" dirty="0"/>
          </a:p>
        </p:txBody>
      </p:sp>
      <p:sp>
        <p:nvSpPr>
          <p:cNvPr id="18" name="Content Placeholder 2"/>
          <p:cNvSpPr>
            <a:spLocks noGrp="1"/>
          </p:cNvSpPr>
          <p:nvPr>
            <p:ph idx="11" hasCustomPrompt="1"/>
          </p:nvPr>
        </p:nvSpPr>
        <p:spPr>
          <a:xfrm>
            <a:off x="256032" y="1520824"/>
            <a:ext cx="4059936" cy="3316351"/>
          </a:xfrm>
        </p:spPr>
        <p:txBody>
          <a:bodyPr>
            <a:noAutofit/>
          </a:bodyPr>
          <a:lstStyle>
            <a:lvl1pPr marL="0" indent="0">
              <a:buFont typeface="Arial"/>
              <a:buNone/>
              <a:defRPr sz="1600" spc="0" baseline="0"/>
            </a:lvl1pPr>
            <a:lvl2pPr marL="318971" marR="0" indent="-126650" algn="l" defTabSz="337734" rtl="0" eaLnBrk="1" fontAlgn="auto" latinLnBrk="0" hangingPunct="1">
              <a:lnSpc>
                <a:spcPct val="100000"/>
              </a:lnSpc>
              <a:spcBef>
                <a:spcPct val="20000"/>
              </a:spcBef>
              <a:spcAft>
                <a:spcPts val="0"/>
              </a:spcAft>
              <a:buClrTx/>
              <a:buSzTx/>
              <a:buFont typeface="Arial"/>
              <a:buChar char="•"/>
              <a:tabLst/>
              <a:defRPr sz="1800"/>
            </a:lvl2pPr>
            <a:lvl3pPr marL="396368" indent="0">
              <a:buFontTx/>
              <a:buNone/>
              <a:defRPr sz="900"/>
            </a:lvl3pPr>
            <a:lvl4pPr>
              <a:defRPr sz="900"/>
            </a:lvl4pPr>
            <a:lvl5pPr>
              <a:defRPr sz="900"/>
            </a:lvl5pPr>
          </a:lstStyle>
          <a:p>
            <a:pPr lvl="0"/>
            <a:r>
              <a:rPr lang="fi-FI" dirty="0" smtClean="0"/>
              <a:t>Content</a:t>
            </a:r>
          </a:p>
        </p:txBody>
      </p:sp>
      <p:sp>
        <p:nvSpPr>
          <p:cNvPr id="9" name="Text Placeholder 13"/>
          <p:cNvSpPr>
            <a:spLocks noGrp="1"/>
          </p:cNvSpPr>
          <p:nvPr>
            <p:ph type="body" sz="quarter" idx="12" hasCustomPrompt="1"/>
          </p:nvPr>
        </p:nvSpPr>
        <p:spPr>
          <a:xfrm>
            <a:off x="4365754" y="1126296"/>
            <a:ext cx="4123944" cy="335493"/>
          </a:xfrm>
        </p:spPr>
        <p:txBody>
          <a:bodyPr>
            <a:noAutofit/>
          </a:bodyPr>
          <a:lstStyle>
            <a:lvl1pPr>
              <a:buNone/>
              <a:defRPr sz="2000" b="0" i="0" spc="0" baseline="0">
                <a:latin typeface="Nokia Pure Text"/>
                <a:cs typeface="Nokia Pure Text"/>
              </a:defRPr>
            </a:lvl1pPr>
          </a:lstStyle>
          <a:p>
            <a:r>
              <a:rPr lang="en-US" dirty="0" smtClean="0"/>
              <a:t>Column Header (1 line max, 20pt)</a:t>
            </a:r>
            <a:endParaRPr lang="en-US" dirty="0"/>
          </a:p>
        </p:txBody>
      </p:sp>
      <p:sp>
        <p:nvSpPr>
          <p:cNvPr id="10" name="Content Placeholder 2"/>
          <p:cNvSpPr>
            <a:spLocks noGrp="1"/>
          </p:cNvSpPr>
          <p:nvPr>
            <p:ph idx="13" hasCustomPrompt="1"/>
          </p:nvPr>
        </p:nvSpPr>
        <p:spPr>
          <a:xfrm>
            <a:off x="4370166" y="1520824"/>
            <a:ext cx="4123944" cy="3316351"/>
          </a:xfrm>
        </p:spPr>
        <p:txBody>
          <a:bodyPr>
            <a:noAutofit/>
          </a:bodyPr>
          <a:lstStyle>
            <a:lvl1pPr marL="0" indent="0">
              <a:buFont typeface="Arial"/>
              <a:buNone/>
              <a:defRPr sz="1600" spc="0" baseline="0"/>
            </a:lvl1pPr>
            <a:lvl2pPr marL="318971" marR="0" indent="-126650" algn="l" defTabSz="337734" rtl="0" eaLnBrk="1" fontAlgn="auto" latinLnBrk="0" hangingPunct="1">
              <a:lnSpc>
                <a:spcPct val="100000"/>
              </a:lnSpc>
              <a:spcBef>
                <a:spcPct val="20000"/>
              </a:spcBef>
              <a:spcAft>
                <a:spcPts val="0"/>
              </a:spcAft>
              <a:buClrTx/>
              <a:buSzTx/>
              <a:buFont typeface="Arial"/>
              <a:buChar char="•"/>
              <a:tabLst/>
              <a:defRPr sz="1800"/>
            </a:lvl2pPr>
            <a:lvl3pPr marL="396368" indent="0">
              <a:buFontTx/>
              <a:buNone/>
              <a:defRPr sz="900"/>
            </a:lvl3pPr>
            <a:lvl4pPr>
              <a:defRPr sz="900"/>
            </a:lvl4pPr>
            <a:lvl5pPr>
              <a:defRPr sz="900"/>
            </a:lvl5pPr>
          </a:lstStyle>
          <a:p>
            <a:pPr lvl="0"/>
            <a:r>
              <a:rPr lang="fi-FI" dirty="0" smtClean="0"/>
              <a:t>Content</a:t>
            </a:r>
          </a:p>
        </p:txBody>
      </p:sp>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4"/>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6"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2" name="Straight Connector 1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9" name="Picture 18"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0"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58881340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ext, subtitle - 3 column, 1 line">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256032" y="165157"/>
            <a:ext cx="8787384" cy="466344"/>
          </a:xfrm>
        </p:spPr>
        <p:txBody>
          <a:bodyPr>
            <a:noAutofit/>
          </a:bodyPr>
          <a:lstStyle>
            <a:lvl1pPr>
              <a:defRPr sz="2800" baseline="0"/>
            </a:lvl1pPr>
          </a:lstStyle>
          <a:p>
            <a:r>
              <a:rPr lang="en-US" dirty="0" smtClean="0"/>
              <a:t>Text slide, 3 col, col header - Title (1 line max, 28pt)</a:t>
            </a:r>
            <a:endParaRPr lang="en-US" dirty="0"/>
          </a:p>
        </p:txBody>
      </p:sp>
      <p:sp>
        <p:nvSpPr>
          <p:cNvPr id="14" name="Text Placeholder 13"/>
          <p:cNvSpPr>
            <a:spLocks noGrp="1"/>
          </p:cNvSpPr>
          <p:nvPr>
            <p:ph type="body" sz="quarter" idx="10" hasCustomPrompt="1"/>
          </p:nvPr>
        </p:nvSpPr>
        <p:spPr>
          <a:xfrm>
            <a:off x="255941" y="1126296"/>
            <a:ext cx="2660876" cy="335493"/>
          </a:xfrm>
        </p:spPr>
        <p:txBody>
          <a:bodyPr>
            <a:noAutofit/>
          </a:bodyPr>
          <a:lstStyle>
            <a:lvl1pPr>
              <a:buNone/>
              <a:defRPr sz="2000" b="0" i="0" spc="0" baseline="0">
                <a:latin typeface="Nokia Pure Text"/>
                <a:cs typeface="Nokia Pure Text"/>
              </a:defRPr>
            </a:lvl1pPr>
          </a:lstStyle>
          <a:p>
            <a:r>
              <a:rPr lang="en-US" dirty="0" smtClean="0"/>
              <a:t>Col Head (1 line, 20pt)</a:t>
            </a:r>
          </a:p>
          <a:p>
            <a:endParaRPr lang="en-US" dirty="0"/>
          </a:p>
        </p:txBody>
      </p:sp>
      <p:sp>
        <p:nvSpPr>
          <p:cNvPr id="16" name="Content Placeholder 2"/>
          <p:cNvSpPr>
            <a:spLocks noGrp="1"/>
          </p:cNvSpPr>
          <p:nvPr>
            <p:ph idx="14" hasCustomPrompt="1"/>
          </p:nvPr>
        </p:nvSpPr>
        <p:spPr>
          <a:xfrm>
            <a:off x="252509" y="1520824"/>
            <a:ext cx="2664307" cy="3316351"/>
          </a:xfrm>
        </p:spPr>
        <p:txBody>
          <a:bodyPr>
            <a:noAutofit/>
          </a:bodyPr>
          <a:lstStyle>
            <a:lvl1pPr marL="0" indent="0">
              <a:buClr>
                <a:srgbClr val="00C9FF"/>
              </a:buClr>
              <a:buFontTx/>
              <a:buNone/>
              <a:defRPr sz="1600" spc="0" baseline="0"/>
            </a:lvl1pPr>
            <a:lvl2pPr marL="146262" marR="0" indent="0" algn="l" defTabSz="337734" rtl="0" eaLnBrk="1" fontAlgn="auto" latinLnBrk="0" hangingPunct="1">
              <a:lnSpc>
                <a:spcPct val="100000"/>
              </a:lnSpc>
              <a:spcBef>
                <a:spcPct val="20000"/>
              </a:spcBef>
              <a:spcAft>
                <a:spcPts val="0"/>
              </a:spcAft>
              <a:buClr>
                <a:srgbClr val="00C9FF"/>
              </a:buClr>
              <a:buSzTx/>
              <a:buFont typeface="Arial"/>
              <a:buNone/>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p:txBody>
      </p:sp>
      <p:sp>
        <p:nvSpPr>
          <p:cNvPr id="9" name="Text Placeholder 13"/>
          <p:cNvSpPr>
            <a:spLocks noGrp="1"/>
          </p:cNvSpPr>
          <p:nvPr>
            <p:ph type="body" sz="quarter" idx="12" hasCustomPrompt="1"/>
          </p:nvPr>
        </p:nvSpPr>
        <p:spPr>
          <a:xfrm>
            <a:off x="3018781" y="1126296"/>
            <a:ext cx="2660904" cy="335493"/>
          </a:xfrm>
        </p:spPr>
        <p:txBody>
          <a:bodyPr>
            <a:noAutofit/>
          </a:bodyPr>
          <a:lstStyle>
            <a:lvl1pPr>
              <a:buNone/>
              <a:defRPr sz="2000" b="0" i="0" spc="0" baseline="0">
                <a:latin typeface="Nokia Pure Text"/>
                <a:cs typeface="Nokia Pure Text"/>
              </a:defRPr>
            </a:lvl1pPr>
          </a:lstStyle>
          <a:p>
            <a:r>
              <a:rPr lang="en-US" dirty="0" smtClean="0"/>
              <a:t>Col Head (1 line, 20pt)</a:t>
            </a:r>
          </a:p>
          <a:p>
            <a:endParaRPr lang="en-US" dirty="0"/>
          </a:p>
        </p:txBody>
      </p:sp>
      <p:sp>
        <p:nvSpPr>
          <p:cNvPr id="19" name="Content Placeholder 2"/>
          <p:cNvSpPr>
            <a:spLocks noGrp="1"/>
          </p:cNvSpPr>
          <p:nvPr>
            <p:ph idx="22" hasCustomPrompt="1"/>
          </p:nvPr>
        </p:nvSpPr>
        <p:spPr>
          <a:xfrm>
            <a:off x="3018780" y="1520824"/>
            <a:ext cx="2650620" cy="3316351"/>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1"/>
            <a:endParaRPr lang="fi-FI" dirty="0" smtClean="0"/>
          </a:p>
        </p:txBody>
      </p:sp>
      <p:sp>
        <p:nvSpPr>
          <p:cNvPr id="21" name="Text Placeholder 13"/>
          <p:cNvSpPr>
            <a:spLocks noGrp="1"/>
          </p:cNvSpPr>
          <p:nvPr>
            <p:ph type="body" sz="quarter" idx="24" hasCustomPrompt="1"/>
          </p:nvPr>
        </p:nvSpPr>
        <p:spPr>
          <a:xfrm>
            <a:off x="5797340" y="1126296"/>
            <a:ext cx="2660904" cy="335493"/>
          </a:xfrm>
        </p:spPr>
        <p:txBody>
          <a:bodyPr>
            <a:noAutofit/>
          </a:bodyPr>
          <a:lstStyle>
            <a:lvl1pPr>
              <a:buNone/>
              <a:defRPr sz="2000" b="0" i="0" spc="0" baseline="0">
                <a:latin typeface="Nokia Pure Text"/>
                <a:cs typeface="Nokia Pure Text"/>
              </a:defRPr>
            </a:lvl1pPr>
          </a:lstStyle>
          <a:p>
            <a:r>
              <a:rPr lang="en-US" dirty="0" smtClean="0"/>
              <a:t>Col Head (1 line, 20pt)</a:t>
            </a:r>
          </a:p>
          <a:p>
            <a:endParaRPr lang="en-US" dirty="0"/>
          </a:p>
        </p:txBody>
      </p:sp>
      <p:sp>
        <p:nvSpPr>
          <p:cNvPr id="20" name="Content Placeholder 2"/>
          <p:cNvSpPr>
            <a:spLocks noGrp="1"/>
          </p:cNvSpPr>
          <p:nvPr>
            <p:ph idx="23" hasCustomPrompt="1"/>
          </p:nvPr>
        </p:nvSpPr>
        <p:spPr>
          <a:xfrm>
            <a:off x="5797340" y="1520824"/>
            <a:ext cx="2656813" cy="3316351"/>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1"/>
            <a:endParaRPr lang="fi-FI" dirty="0" smtClean="0"/>
          </a:p>
        </p:txBody>
      </p: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25"/>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8"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22" name="Straight Connector 2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23" name="Picture 22"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4"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118851479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ext, subtitle - 1 column, 2 line">
    <p:spTree>
      <p:nvGrpSpPr>
        <p:cNvPr id="1" name=""/>
        <p:cNvGrpSpPr/>
        <p:nvPr/>
      </p:nvGrpSpPr>
      <p:grpSpPr>
        <a:xfrm>
          <a:off x="0" y="0"/>
          <a:ext cx="0" cy="0"/>
          <a:chOff x="0" y="0"/>
          <a:chExt cx="0" cy="0"/>
        </a:xfrm>
      </p:grpSpPr>
      <p:sp>
        <p:nvSpPr>
          <p:cNvPr id="14" name="Text Placeholder 13"/>
          <p:cNvSpPr>
            <a:spLocks noGrp="1"/>
          </p:cNvSpPr>
          <p:nvPr>
            <p:ph type="body" sz="quarter" idx="10" hasCustomPrompt="1"/>
          </p:nvPr>
        </p:nvSpPr>
        <p:spPr>
          <a:xfrm>
            <a:off x="255280" y="1120338"/>
            <a:ext cx="8229600" cy="329175"/>
          </a:xfrm>
        </p:spPr>
        <p:txBody>
          <a:bodyPr>
            <a:noAutofit/>
          </a:bodyPr>
          <a:lstStyle>
            <a:lvl1pPr>
              <a:buNone/>
              <a:defRPr sz="2000" b="0" i="0" spc="0" baseline="0">
                <a:latin typeface="Nokia Pure Text"/>
                <a:cs typeface="Nokia Pure Text"/>
              </a:defRPr>
            </a:lvl1pPr>
          </a:lstStyle>
          <a:p>
            <a:r>
              <a:rPr lang="en-US" dirty="0" smtClean="0"/>
              <a:t>Column Header (1 line max, 20pt)</a:t>
            </a:r>
            <a:endParaRPr lang="en-US" dirty="0"/>
          </a:p>
        </p:txBody>
      </p: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idx="11" hasCustomPrompt="1"/>
          </p:nvPr>
        </p:nvSpPr>
        <p:spPr>
          <a:xfrm>
            <a:off x="253204" y="1520825"/>
            <a:ext cx="8229600" cy="3211953"/>
          </a:xfrm>
        </p:spPr>
        <p:txBody>
          <a:bodyPr>
            <a:noAutofit/>
          </a:bodyPr>
          <a:lstStyle>
            <a:lvl1pPr marL="0" indent="0">
              <a:buFont typeface="Arial"/>
              <a:buNone/>
              <a:defRPr sz="1600" spc="0" baseline="0"/>
            </a:lvl1pPr>
            <a:lvl2pPr marL="318971" marR="0" indent="-126650" algn="l" defTabSz="337734" rtl="0" eaLnBrk="1" fontAlgn="auto" latinLnBrk="0" hangingPunct="1">
              <a:lnSpc>
                <a:spcPct val="100000"/>
              </a:lnSpc>
              <a:spcBef>
                <a:spcPct val="20000"/>
              </a:spcBef>
              <a:spcAft>
                <a:spcPts val="0"/>
              </a:spcAft>
              <a:buClrTx/>
              <a:buSzTx/>
              <a:buFont typeface="Arial"/>
              <a:buChar char="•"/>
              <a:tabLst/>
              <a:defRPr sz="1800"/>
            </a:lvl2pPr>
            <a:lvl3pPr marL="396368" indent="0">
              <a:buFontTx/>
              <a:buNone/>
              <a:defRPr sz="900"/>
            </a:lvl3pPr>
            <a:lvl4pPr>
              <a:defRPr sz="900"/>
            </a:lvl4pPr>
            <a:lvl5pPr>
              <a:defRPr sz="900"/>
            </a:lvl5pPr>
          </a:lstStyle>
          <a:p>
            <a:pPr lvl="0"/>
            <a:r>
              <a:rPr lang="fi-FI" dirty="0" smtClean="0"/>
              <a:t>Content</a:t>
            </a:r>
          </a:p>
        </p:txBody>
      </p:sp>
      <p:sp>
        <p:nvSpPr>
          <p:cNvPr id="17" name="Title 1"/>
          <p:cNvSpPr>
            <a:spLocks noGrp="1"/>
          </p:cNvSpPr>
          <p:nvPr>
            <p:ph type="title" hasCustomPrompt="1"/>
          </p:nvPr>
        </p:nvSpPr>
        <p:spPr>
          <a:xfrm>
            <a:off x="256032" y="165160"/>
            <a:ext cx="8229600" cy="914400"/>
          </a:xfrm>
        </p:spPr>
        <p:txBody>
          <a:bodyPr>
            <a:noAutofit/>
          </a:bodyPr>
          <a:lstStyle>
            <a:lvl1pPr>
              <a:defRPr sz="2800" baseline="0"/>
            </a:lvl1pPr>
          </a:lstStyle>
          <a:p>
            <a:r>
              <a:rPr lang="en-US" dirty="0" smtClean="0"/>
              <a:t>Text slide, column header</a:t>
            </a:r>
            <a:br>
              <a:rPr lang="en-US" dirty="0" smtClean="0"/>
            </a:br>
            <a:r>
              <a:rPr lang="en-US" dirty="0" smtClean="0"/>
              <a:t>Title (2 line max, 28pt)</a:t>
            </a:r>
            <a:endParaRPr lang="en-US" dirty="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2"/>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5" name="Straight Connector 14"/>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6" name="Picture 15"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9"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24792767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ext, subtitle - 2 column, 2 line">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256032" y="165158"/>
            <a:ext cx="8229600" cy="914400"/>
          </a:xfrm>
        </p:spPr>
        <p:txBody>
          <a:bodyPr>
            <a:noAutofit/>
          </a:bodyPr>
          <a:lstStyle>
            <a:lvl1pPr>
              <a:defRPr sz="2800" baseline="0"/>
            </a:lvl1pPr>
          </a:lstStyle>
          <a:p>
            <a:r>
              <a:rPr lang="en-US" dirty="0" smtClean="0"/>
              <a:t>Text slide, column header - 2 column</a:t>
            </a:r>
            <a:br>
              <a:rPr lang="en-US" dirty="0" smtClean="0"/>
            </a:br>
            <a:r>
              <a:rPr lang="en-US" dirty="0" smtClean="0"/>
              <a:t>Title (2 line max, 28pt)</a:t>
            </a:r>
            <a:endParaRPr lang="en-US" dirty="0"/>
          </a:p>
        </p:txBody>
      </p:sp>
      <p:sp>
        <p:nvSpPr>
          <p:cNvPr id="14" name="Text Placeholder 13"/>
          <p:cNvSpPr>
            <a:spLocks noGrp="1"/>
          </p:cNvSpPr>
          <p:nvPr>
            <p:ph type="body" sz="quarter" idx="10" hasCustomPrompt="1"/>
          </p:nvPr>
        </p:nvSpPr>
        <p:spPr>
          <a:xfrm>
            <a:off x="256031" y="1120338"/>
            <a:ext cx="4059936" cy="335493"/>
          </a:xfrm>
        </p:spPr>
        <p:txBody>
          <a:bodyPr>
            <a:noAutofit/>
          </a:bodyPr>
          <a:lstStyle>
            <a:lvl1pPr>
              <a:buNone/>
              <a:defRPr sz="2000" b="0" i="0" spc="0" baseline="0">
                <a:latin typeface="Nokia Pure Text"/>
                <a:cs typeface="Nokia Pure Text"/>
              </a:defRPr>
            </a:lvl1pPr>
          </a:lstStyle>
          <a:p>
            <a:r>
              <a:rPr lang="en-US" dirty="0" smtClean="0"/>
              <a:t>Column Header (1 line max, 20pt)</a:t>
            </a:r>
            <a:endParaRPr lang="en-US" dirty="0"/>
          </a:p>
        </p:txBody>
      </p:sp>
      <p:sp>
        <p:nvSpPr>
          <p:cNvPr id="18" name="Content Placeholder 2"/>
          <p:cNvSpPr>
            <a:spLocks noGrp="1"/>
          </p:cNvSpPr>
          <p:nvPr>
            <p:ph idx="11" hasCustomPrompt="1"/>
          </p:nvPr>
        </p:nvSpPr>
        <p:spPr>
          <a:xfrm>
            <a:off x="256032" y="1520825"/>
            <a:ext cx="4059936" cy="3211950"/>
          </a:xfrm>
        </p:spPr>
        <p:txBody>
          <a:bodyPr>
            <a:noAutofit/>
          </a:bodyPr>
          <a:lstStyle>
            <a:lvl1pPr marL="0" indent="0">
              <a:buFont typeface="Arial"/>
              <a:buNone/>
              <a:defRPr sz="1600" spc="0" baseline="0"/>
            </a:lvl1pPr>
            <a:lvl2pPr marL="318971" marR="0" indent="-126650" algn="l" defTabSz="337734" rtl="0" eaLnBrk="1" fontAlgn="auto" latinLnBrk="0" hangingPunct="1">
              <a:lnSpc>
                <a:spcPct val="100000"/>
              </a:lnSpc>
              <a:spcBef>
                <a:spcPct val="20000"/>
              </a:spcBef>
              <a:spcAft>
                <a:spcPts val="0"/>
              </a:spcAft>
              <a:buClrTx/>
              <a:buSzTx/>
              <a:buFont typeface="Arial"/>
              <a:buChar char="•"/>
              <a:tabLst/>
              <a:defRPr sz="1800"/>
            </a:lvl2pPr>
            <a:lvl3pPr marL="396368" indent="0">
              <a:buFontTx/>
              <a:buNone/>
              <a:defRPr sz="900"/>
            </a:lvl3pPr>
            <a:lvl4pPr>
              <a:defRPr sz="900"/>
            </a:lvl4pPr>
            <a:lvl5pPr>
              <a:defRPr sz="900"/>
            </a:lvl5pPr>
          </a:lstStyle>
          <a:p>
            <a:pPr lvl="0"/>
            <a:r>
              <a:rPr lang="fi-FI" dirty="0" smtClean="0"/>
              <a:t>Content</a:t>
            </a:r>
          </a:p>
        </p:txBody>
      </p:sp>
      <p:sp>
        <p:nvSpPr>
          <p:cNvPr id="9" name="Text Placeholder 13"/>
          <p:cNvSpPr>
            <a:spLocks noGrp="1"/>
          </p:cNvSpPr>
          <p:nvPr>
            <p:ph type="body" sz="quarter" idx="12" hasCustomPrompt="1"/>
          </p:nvPr>
        </p:nvSpPr>
        <p:spPr>
          <a:xfrm>
            <a:off x="4365754" y="1120338"/>
            <a:ext cx="4123944" cy="335493"/>
          </a:xfrm>
        </p:spPr>
        <p:txBody>
          <a:bodyPr>
            <a:noAutofit/>
          </a:bodyPr>
          <a:lstStyle>
            <a:lvl1pPr>
              <a:buNone/>
              <a:defRPr sz="2000" b="0" i="0" spc="0" baseline="0">
                <a:latin typeface="Nokia Pure Text"/>
                <a:cs typeface="Nokia Pure Text"/>
              </a:defRPr>
            </a:lvl1pPr>
          </a:lstStyle>
          <a:p>
            <a:r>
              <a:rPr lang="en-US" dirty="0" smtClean="0"/>
              <a:t>Column Header (1 line max, 20pt)</a:t>
            </a:r>
            <a:endParaRPr lang="en-US" dirty="0"/>
          </a:p>
        </p:txBody>
      </p:sp>
      <p:sp>
        <p:nvSpPr>
          <p:cNvPr id="10" name="Content Placeholder 2"/>
          <p:cNvSpPr>
            <a:spLocks noGrp="1"/>
          </p:cNvSpPr>
          <p:nvPr>
            <p:ph idx="13" hasCustomPrompt="1"/>
          </p:nvPr>
        </p:nvSpPr>
        <p:spPr>
          <a:xfrm>
            <a:off x="4370166" y="1520825"/>
            <a:ext cx="4123944" cy="3211950"/>
          </a:xfrm>
        </p:spPr>
        <p:txBody>
          <a:bodyPr>
            <a:noAutofit/>
          </a:bodyPr>
          <a:lstStyle>
            <a:lvl1pPr marL="0" indent="0">
              <a:buFont typeface="Arial"/>
              <a:buNone/>
              <a:defRPr sz="1600" spc="0" baseline="0"/>
            </a:lvl1pPr>
            <a:lvl2pPr marL="318971" marR="0" indent="-126650" algn="l" defTabSz="337734" rtl="0" eaLnBrk="1" fontAlgn="auto" latinLnBrk="0" hangingPunct="1">
              <a:lnSpc>
                <a:spcPct val="100000"/>
              </a:lnSpc>
              <a:spcBef>
                <a:spcPct val="20000"/>
              </a:spcBef>
              <a:spcAft>
                <a:spcPts val="0"/>
              </a:spcAft>
              <a:buClrTx/>
              <a:buSzTx/>
              <a:buFont typeface="Arial"/>
              <a:buChar char="•"/>
              <a:tabLst/>
              <a:defRPr sz="1800"/>
            </a:lvl2pPr>
            <a:lvl3pPr marL="396368" indent="0">
              <a:buFontTx/>
              <a:buNone/>
              <a:defRPr sz="900"/>
            </a:lvl3pPr>
            <a:lvl4pPr>
              <a:defRPr sz="900"/>
            </a:lvl4pPr>
            <a:lvl5pPr>
              <a:defRPr sz="900"/>
            </a:lvl5pPr>
          </a:lstStyle>
          <a:p>
            <a:pPr lvl="0"/>
            <a:r>
              <a:rPr lang="fi-FI" dirty="0" smtClean="0"/>
              <a:t>Content</a:t>
            </a:r>
          </a:p>
        </p:txBody>
      </p:sp>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4"/>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6"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2" name="Straight Connector 1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9" name="Picture 18"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0"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94842393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ext, subtitle - 3 column, 2 line">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256032" y="165157"/>
            <a:ext cx="8550875" cy="914400"/>
          </a:xfrm>
        </p:spPr>
        <p:txBody>
          <a:bodyPr>
            <a:noAutofit/>
          </a:bodyPr>
          <a:lstStyle>
            <a:lvl1pPr>
              <a:defRPr sz="2800" baseline="0"/>
            </a:lvl1pPr>
          </a:lstStyle>
          <a:p>
            <a:r>
              <a:rPr lang="en-US" dirty="0" smtClean="0"/>
              <a:t>Text slide, column header - 3 column</a:t>
            </a:r>
            <a:br>
              <a:rPr lang="en-US" dirty="0" smtClean="0"/>
            </a:br>
            <a:r>
              <a:rPr lang="en-US" dirty="0" smtClean="0"/>
              <a:t>Title (2 line max, 28pt)</a:t>
            </a:r>
            <a:endParaRPr lang="en-US" dirty="0"/>
          </a:p>
        </p:txBody>
      </p:sp>
      <p:sp>
        <p:nvSpPr>
          <p:cNvPr id="14" name="Text Placeholder 13"/>
          <p:cNvSpPr>
            <a:spLocks noGrp="1"/>
          </p:cNvSpPr>
          <p:nvPr>
            <p:ph type="body" sz="quarter" idx="10" hasCustomPrompt="1"/>
          </p:nvPr>
        </p:nvSpPr>
        <p:spPr>
          <a:xfrm>
            <a:off x="255941" y="1120338"/>
            <a:ext cx="2660876" cy="335493"/>
          </a:xfrm>
        </p:spPr>
        <p:txBody>
          <a:bodyPr>
            <a:noAutofit/>
          </a:bodyPr>
          <a:lstStyle>
            <a:lvl1pPr>
              <a:buNone/>
              <a:defRPr sz="2000" b="0" i="0" spc="0" baseline="0">
                <a:latin typeface="Nokia Pure Text"/>
                <a:cs typeface="Nokia Pure Text"/>
              </a:defRPr>
            </a:lvl1pPr>
          </a:lstStyle>
          <a:p>
            <a:r>
              <a:rPr lang="en-US" dirty="0" smtClean="0"/>
              <a:t>Col Head (1 line, 20pt)</a:t>
            </a:r>
          </a:p>
          <a:p>
            <a:endParaRPr lang="en-US" dirty="0"/>
          </a:p>
        </p:txBody>
      </p:sp>
      <p:sp>
        <p:nvSpPr>
          <p:cNvPr id="16" name="Content Placeholder 2"/>
          <p:cNvSpPr>
            <a:spLocks noGrp="1"/>
          </p:cNvSpPr>
          <p:nvPr>
            <p:ph idx="14" hasCustomPrompt="1"/>
          </p:nvPr>
        </p:nvSpPr>
        <p:spPr>
          <a:xfrm>
            <a:off x="252509" y="1520825"/>
            <a:ext cx="2664307" cy="3211950"/>
          </a:xfrm>
        </p:spPr>
        <p:txBody>
          <a:bodyPr>
            <a:noAutofit/>
          </a:bodyPr>
          <a:lstStyle>
            <a:lvl1pPr marL="0" indent="0">
              <a:buClr>
                <a:srgbClr val="00C9FF"/>
              </a:buClr>
              <a:buFontTx/>
              <a:buNone/>
              <a:defRPr sz="1600" spc="0" baseline="0"/>
            </a:lvl1pPr>
            <a:lvl2pPr marL="146262" marR="0" indent="0" algn="l" defTabSz="337734" rtl="0" eaLnBrk="1" fontAlgn="auto" latinLnBrk="0" hangingPunct="1">
              <a:lnSpc>
                <a:spcPct val="100000"/>
              </a:lnSpc>
              <a:spcBef>
                <a:spcPct val="20000"/>
              </a:spcBef>
              <a:spcAft>
                <a:spcPts val="0"/>
              </a:spcAft>
              <a:buClr>
                <a:srgbClr val="00C9FF"/>
              </a:buClr>
              <a:buSzTx/>
              <a:buFont typeface="Arial"/>
              <a:buNone/>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p:txBody>
      </p:sp>
      <p:sp>
        <p:nvSpPr>
          <p:cNvPr id="9" name="Text Placeholder 13"/>
          <p:cNvSpPr>
            <a:spLocks noGrp="1"/>
          </p:cNvSpPr>
          <p:nvPr>
            <p:ph type="body" sz="quarter" idx="12" hasCustomPrompt="1"/>
          </p:nvPr>
        </p:nvSpPr>
        <p:spPr>
          <a:xfrm>
            <a:off x="3018781" y="1120338"/>
            <a:ext cx="2660904" cy="335493"/>
          </a:xfrm>
        </p:spPr>
        <p:txBody>
          <a:bodyPr>
            <a:noAutofit/>
          </a:bodyPr>
          <a:lstStyle>
            <a:lvl1pPr>
              <a:buNone/>
              <a:defRPr sz="2000" b="0" i="0" spc="0" baseline="0">
                <a:latin typeface="Nokia Pure Text"/>
                <a:cs typeface="Nokia Pure Text"/>
              </a:defRPr>
            </a:lvl1pPr>
          </a:lstStyle>
          <a:p>
            <a:r>
              <a:rPr lang="en-US" dirty="0" smtClean="0"/>
              <a:t>Col Head (1 line, 20pt)</a:t>
            </a:r>
          </a:p>
          <a:p>
            <a:endParaRPr lang="en-US" dirty="0"/>
          </a:p>
        </p:txBody>
      </p:sp>
      <p:sp>
        <p:nvSpPr>
          <p:cNvPr id="19" name="Content Placeholder 2"/>
          <p:cNvSpPr>
            <a:spLocks noGrp="1"/>
          </p:cNvSpPr>
          <p:nvPr>
            <p:ph idx="22" hasCustomPrompt="1"/>
          </p:nvPr>
        </p:nvSpPr>
        <p:spPr>
          <a:xfrm>
            <a:off x="3018780" y="1520825"/>
            <a:ext cx="2650620" cy="3211950"/>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1"/>
            <a:endParaRPr lang="fi-FI" dirty="0" smtClean="0"/>
          </a:p>
        </p:txBody>
      </p:sp>
      <p:sp>
        <p:nvSpPr>
          <p:cNvPr id="21" name="Text Placeholder 13"/>
          <p:cNvSpPr>
            <a:spLocks noGrp="1"/>
          </p:cNvSpPr>
          <p:nvPr>
            <p:ph type="body" sz="quarter" idx="24" hasCustomPrompt="1"/>
          </p:nvPr>
        </p:nvSpPr>
        <p:spPr>
          <a:xfrm>
            <a:off x="5797340" y="1120338"/>
            <a:ext cx="2660904" cy="335493"/>
          </a:xfrm>
        </p:spPr>
        <p:txBody>
          <a:bodyPr>
            <a:noAutofit/>
          </a:bodyPr>
          <a:lstStyle>
            <a:lvl1pPr>
              <a:buNone/>
              <a:defRPr sz="2000" b="0" i="0" spc="0" baseline="0">
                <a:latin typeface="Nokia Pure Text"/>
                <a:cs typeface="Nokia Pure Text"/>
              </a:defRPr>
            </a:lvl1pPr>
          </a:lstStyle>
          <a:p>
            <a:r>
              <a:rPr lang="en-US" dirty="0" smtClean="0"/>
              <a:t>Col Head (1 line, 20pt)</a:t>
            </a:r>
          </a:p>
          <a:p>
            <a:endParaRPr lang="en-US" dirty="0"/>
          </a:p>
        </p:txBody>
      </p:sp>
      <p:sp>
        <p:nvSpPr>
          <p:cNvPr id="20" name="Content Placeholder 2"/>
          <p:cNvSpPr>
            <a:spLocks noGrp="1"/>
          </p:cNvSpPr>
          <p:nvPr>
            <p:ph idx="23" hasCustomPrompt="1"/>
          </p:nvPr>
        </p:nvSpPr>
        <p:spPr>
          <a:xfrm>
            <a:off x="5797340" y="1520825"/>
            <a:ext cx="2656813" cy="3211950"/>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spc="0" baseline="0"/>
            </a:lvl2pPr>
            <a:lvl3pPr marL="396368" indent="0">
              <a:buClr>
                <a:srgbClr val="00C9FF"/>
              </a:buClr>
              <a:buFont typeface="Arial"/>
              <a:buNone/>
              <a:defRPr sz="900"/>
            </a:lvl3pPr>
            <a:lvl4pPr>
              <a:defRPr sz="900"/>
            </a:lvl4pPr>
            <a:lvl5pPr>
              <a:defRPr sz="900"/>
            </a:lvl5pPr>
          </a:lstStyle>
          <a:p>
            <a:pPr lvl="0"/>
            <a:r>
              <a:rPr lang="fi-FI" dirty="0" smtClean="0"/>
              <a:t>Content</a:t>
            </a:r>
          </a:p>
          <a:p>
            <a:pPr lvl="1"/>
            <a:endParaRPr lang="fi-FI" dirty="0" smtClean="0"/>
          </a:p>
        </p:txBody>
      </p: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25"/>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8"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22" name="Straight Connector 2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23" name="Picture 22"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4"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326097523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Bullet slide - 1 column, 1 line">
    <p:spTree>
      <p:nvGrpSpPr>
        <p:cNvPr id="1" name=""/>
        <p:cNvGrpSpPr/>
        <p:nvPr/>
      </p:nvGrpSpPr>
      <p:grpSpPr>
        <a:xfrm>
          <a:off x="0" y="0"/>
          <a:ext cx="0" cy="0"/>
          <a:chOff x="0" y="0"/>
          <a:chExt cx="0" cy="0"/>
        </a:xfrm>
      </p:grpSpPr>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hasCustomPrompt="1"/>
          </p:nvPr>
        </p:nvSpPr>
        <p:spPr>
          <a:xfrm>
            <a:off x="256032" y="165161"/>
            <a:ext cx="8229600" cy="466344"/>
          </a:xfrm>
        </p:spPr>
        <p:txBody>
          <a:bodyPr>
            <a:noAutofit/>
          </a:bodyPr>
          <a:lstStyle>
            <a:lvl1pPr>
              <a:defRPr sz="2800" baseline="0">
                <a:solidFill>
                  <a:srgbClr val="124191"/>
                </a:solidFill>
              </a:defRPr>
            </a:lvl1pPr>
          </a:lstStyle>
          <a:p>
            <a:r>
              <a:rPr lang="en-US" dirty="0" smtClean="0"/>
              <a:t>Bullet slide - Title (1 line max, 28pt)</a:t>
            </a:r>
            <a:endParaRPr lang="en-US" dirty="0"/>
          </a:p>
        </p:txBody>
      </p:sp>
      <p:sp>
        <p:nvSpPr>
          <p:cNvPr id="8" name="Content Placeholder 2"/>
          <p:cNvSpPr>
            <a:spLocks noGrp="1"/>
          </p:cNvSpPr>
          <p:nvPr>
            <p:ph idx="10" hasCustomPrompt="1"/>
          </p:nvPr>
        </p:nvSpPr>
        <p:spPr>
          <a:xfrm>
            <a:off x="256032" y="1123950"/>
            <a:ext cx="8229600"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9" name="Straight Connector 8"/>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145529652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Bullet slide - 2 column, 1 line">
    <p:bg>
      <p:bgPr>
        <a:solidFill>
          <a:schemeClr val="bg1"/>
        </a:solidFill>
        <a:effectLst/>
      </p:bgPr>
    </p:bg>
    <p:spTree>
      <p:nvGrpSpPr>
        <p:cNvPr id="1" name=""/>
        <p:cNvGrpSpPr/>
        <p:nvPr/>
      </p:nvGrpSpPr>
      <p:grpSpPr>
        <a:xfrm>
          <a:off x="0" y="0"/>
          <a:ext cx="0" cy="0"/>
          <a:chOff x="0" y="0"/>
          <a:chExt cx="0" cy="0"/>
        </a:xfrm>
      </p:grpSpPr>
      <p:cxnSp>
        <p:nvCxnSpPr>
          <p:cNvPr id="15" name="Straight Connector 14"/>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256032" y="165158"/>
            <a:ext cx="8229600" cy="466344"/>
          </a:xfrm>
        </p:spPr>
        <p:txBody>
          <a:bodyPr>
            <a:noAutofit/>
          </a:bodyPr>
          <a:lstStyle>
            <a:lvl1pPr>
              <a:defRPr sz="2800" baseline="0"/>
            </a:lvl1pPr>
          </a:lstStyle>
          <a:p>
            <a:r>
              <a:rPr lang="en-US" dirty="0" smtClean="0"/>
              <a:t>Bullet slide, 2 column - Title (1 line max, 28 </a:t>
            </a:r>
            <a:r>
              <a:rPr lang="en-US" dirty="0" err="1" smtClean="0"/>
              <a:t>pt</a:t>
            </a:r>
            <a:r>
              <a:rPr lang="en-US" dirty="0" smtClean="0"/>
              <a:t>)</a:t>
            </a:r>
            <a:endParaRPr lang="en-US" dirty="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3"/>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3" name="Picture 12"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0" name="Content Placeholder 2"/>
          <p:cNvSpPr>
            <a:spLocks noGrp="1"/>
          </p:cNvSpPr>
          <p:nvPr>
            <p:ph idx="10" hasCustomPrompt="1"/>
          </p:nvPr>
        </p:nvSpPr>
        <p:spPr>
          <a:xfrm>
            <a:off x="256032" y="1123950"/>
            <a:ext cx="4097505"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21" name="Content Placeholder 2"/>
          <p:cNvSpPr>
            <a:spLocks noGrp="1"/>
          </p:cNvSpPr>
          <p:nvPr>
            <p:ph idx="14" hasCustomPrompt="1"/>
          </p:nvPr>
        </p:nvSpPr>
        <p:spPr>
          <a:xfrm>
            <a:off x="4388127" y="1123950"/>
            <a:ext cx="4097505"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1"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2" name="Straight Connector 1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6"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129656082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hite">
    <p:bg>
      <p:bgPr>
        <a:solidFill>
          <a:schemeClr val="bg1"/>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44255" y="150029"/>
            <a:ext cx="6238841" cy="1208511"/>
          </a:xfrm>
        </p:spPr>
        <p:txBody>
          <a:bodyPr anchor="t" anchorCtr="0">
            <a:noAutofit/>
          </a:bodyPr>
          <a:lstStyle>
            <a:lvl1pPr>
              <a:lnSpc>
                <a:spcPct val="100000"/>
              </a:lnSpc>
              <a:defRPr sz="4000" b="1" i="0" baseline="0">
                <a:solidFill>
                  <a:srgbClr val="124191"/>
                </a:solidFill>
                <a:latin typeface="Nokia Pure Text"/>
                <a:cs typeface="Nokia Pure Text"/>
              </a:defRPr>
            </a:lvl1pPr>
          </a:lstStyle>
          <a:p>
            <a:r>
              <a:rPr lang="en-US" dirty="0" smtClean="0"/>
              <a:t>Presentation title (40 </a:t>
            </a:r>
            <a:r>
              <a:rPr lang="en-US" dirty="0" err="1" smtClean="0"/>
              <a:t>pt</a:t>
            </a:r>
            <a:r>
              <a:rPr lang="en-US" dirty="0" smtClean="0"/>
              <a:t>)</a:t>
            </a:r>
            <a:br>
              <a:rPr lang="en-US" dirty="0" smtClean="0"/>
            </a:br>
            <a:r>
              <a:rPr lang="en-US" dirty="0" smtClean="0"/>
              <a:t>2 lines max</a:t>
            </a:r>
            <a:endParaRPr lang="en-US" dirty="0"/>
          </a:p>
        </p:txBody>
      </p:sp>
      <p:sp>
        <p:nvSpPr>
          <p:cNvPr id="5" name="Rectangle 4"/>
          <p:cNvSpPr/>
          <p:nvPr/>
        </p:nvSpPr>
        <p:spPr>
          <a:xfrm>
            <a:off x="252526" y="4807372"/>
            <a:ext cx="1303399" cy="222094"/>
          </a:xfrm>
          <a:prstGeom prst="rect">
            <a:avLst/>
          </a:prstGeom>
        </p:spPr>
        <p:txBody>
          <a:bodyPr wrap="none" lIns="67547" tIns="33773" rIns="67547" bIns="33773">
            <a:noAutofit/>
          </a:bodyPr>
          <a:lstStyle/>
          <a:p>
            <a:r>
              <a:rPr lang="en-US" sz="1000" b="0" i="0" dirty="0" smtClean="0">
                <a:solidFill>
                  <a:srgbClr val="00C9FF"/>
                </a:solidFill>
                <a:latin typeface="Nokia Pure Headline Light"/>
                <a:cs typeface="Nokia Pure Headline Light"/>
              </a:rPr>
              <a:t>Company confidential</a:t>
            </a:r>
            <a:endParaRPr lang="en-US" sz="1000" b="0" i="0" dirty="0">
              <a:solidFill>
                <a:srgbClr val="00C9FF"/>
              </a:solidFill>
              <a:latin typeface="Nokia Pure Headline Light"/>
              <a:cs typeface="Nokia Pure Headline Light"/>
            </a:endParaRPr>
          </a:p>
        </p:txBody>
      </p:sp>
      <p:sp>
        <p:nvSpPr>
          <p:cNvPr id="11" name="Text Placeholder 2"/>
          <p:cNvSpPr>
            <a:spLocks noGrp="1"/>
          </p:cNvSpPr>
          <p:nvPr>
            <p:ph type="body" sz="quarter" idx="12" hasCustomPrompt="1"/>
          </p:nvPr>
        </p:nvSpPr>
        <p:spPr>
          <a:xfrm>
            <a:off x="248026" y="4468418"/>
            <a:ext cx="6485239" cy="177676"/>
          </a:xfrm>
        </p:spPr>
        <p:txBody>
          <a:bodyPr anchor="b">
            <a:noAutofit/>
          </a:bodyPr>
          <a:lstStyle>
            <a:lvl1pPr marL="0" indent="0">
              <a:buNone/>
              <a:defRPr sz="1000">
                <a:solidFill>
                  <a:srgbClr val="124191"/>
                </a:solidFill>
                <a:latin typeface="Nokia Pure Text Light"/>
                <a:cs typeface="Nokia Pure Text Light"/>
              </a:defRPr>
            </a:lvl1pPr>
          </a:lstStyle>
          <a:p>
            <a:r>
              <a:rPr lang="en-US" sz="1000" dirty="0" smtClean="0"/>
              <a:t>Title of Presenter</a:t>
            </a:r>
          </a:p>
        </p:txBody>
      </p:sp>
      <p:sp>
        <p:nvSpPr>
          <p:cNvPr id="13" name="Text Placeholder 2"/>
          <p:cNvSpPr>
            <a:spLocks noGrp="1"/>
          </p:cNvSpPr>
          <p:nvPr>
            <p:ph type="body" sz="quarter" idx="13" hasCustomPrompt="1"/>
          </p:nvPr>
        </p:nvSpPr>
        <p:spPr>
          <a:xfrm>
            <a:off x="248794" y="4646094"/>
            <a:ext cx="6485239" cy="171357"/>
          </a:xfrm>
        </p:spPr>
        <p:txBody>
          <a:bodyPr anchor="b">
            <a:noAutofit/>
          </a:bodyPr>
          <a:lstStyle>
            <a:lvl1pPr marL="0" indent="0">
              <a:buNone/>
              <a:defRPr sz="1000">
                <a:solidFill>
                  <a:srgbClr val="124191"/>
                </a:solidFill>
                <a:latin typeface="Nokia Pure Text Light"/>
                <a:cs typeface="Nokia Pure Text Light"/>
              </a:defRPr>
            </a:lvl1pPr>
          </a:lstStyle>
          <a:p>
            <a:r>
              <a:rPr lang="en-US" sz="1000" dirty="0" err="1" smtClean="0"/>
              <a:t>dd.mm.yyyy</a:t>
            </a:r>
            <a:endParaRPr lang="en-US" sz="1000" dirty="0" smtClean="0"/>
          </a:p>
        </p:txBody>
      </p:sp>
      <p:sp>
        <p:nvSpPr>
          <p:cNvPr id="6" name="Text Placeholder 5"/>
          <p:cNvSpPr>
            <a:spLocks noGrp="1"/>
          </p:cNvSpPr>
          <p:nvPr>
            <p:ph type="body" sz="quarter" idx="14" hasCustomPrompt="1"/>
          </p:nvPr>
        </p:nvSpPr>
        <p:spPr>
          <a:xfrm>
            <a:off x="246888" y="1417320"/>
            <a:ext cx="6236208" cy="676656"/>
          </a:xfrm>
        </p:spPr>
        <p:txBody>
          <a:bodyPr>
            <a:noAutofit/>
          </a:bodyPr>
          <a:lstStyle>
            <a:lvl1pPr marL="0" indent="0">
              <a:buFont typeface="Arial"/>
              <a:buNone/>
              <a:defRPr sz="3600" b="1" i="0">
                <a:solidFill>
                  <a:srgbClr val="00C9FF"/>
                </a:solidFill>
                <a:latin typeface="Nokia Pure Text"/>
                <a:cs typeface="Nokia Pure Text"/>
              </a:defRPr>
            </a:lvl1pPr>
          </a:lstStyle>
          <a:p>
            <a:pPr lvl="0"/>
            <a:r>
              <a:rPr lang="en-US" dirty="0" smtClean="0"/>
              <a:t>Subtitle - 1 line max (36 </a:t>
            </a:r>
            <a:r>
              <a:rPr lang="en-US" dirty="0" err="1" smtClean="0"/>
              <a:t>pt</a:t>
            </a:r>
            <a:r>
              <a:rPr lang="en-US" dirty="0" smtClean="0"/>
              <a:t>)</a:t>
            </a:r>
            <a:endParaRPr lang="en-US" dirty="0"/>
          </a:p>
        </p:txBody>
      </p:sp>
      <p:sp>
        <p:nvSpPr>
          <p:cNvPr id="14" name="Text Placeholder 2"/>
          <p:cNvSpPr>
            <a:spLocks noGrp="1"/>
          </p:cNvSpPr>
          <p:nvPr>
            <p:ph type="body" sz="quarter" idx="10" hasCustomPrompt="1"/>
          </p:nvPr>
        </p:nvSpPr>
        <p:spPr>
          <a:xfrm>
            <a:off x="979622" y="4274634"/>
            <a:ext cx="5895671" cy="193784"/>
          </a:xfrm>
        </p:spPr>
        <p:txBody>
          <a:bodyPr anchor="b">
            <a:noAutofit/>
          </a:bodyPr>
          <a:lstStyle>
            <a:lvl1pPr marL="0" indent="0">
              <a:buNone/>
              <a:defRPr sz="1000">
                <a:solidFill>
                  <a:srgbClr val="124191"/>
                </a:solidFill>
                <a:latin typeface="Nokia Pure Text Light"/>
                <a:cs typeface="Nokia Pure Text Light"/>
              </a:defRPr>
            </a:lvl1pPr>
          </a:lstStyle>
          <a:p>
            <a:r>
              <a:rPr lang="en-US" sz="1000" dirty="0" smtClean="0"/>
              <a:t>Presenter Name (10 </a:t>
            </a:r>
            <a:r>
              <a:rPr lang="en-US" sz="1000" dirty="0" err="1" smtClean="0"/>
              <a:t>pt</a:t>
            </a:r>
            <a:r>
              <a:rPr lang="en-US" sz="1000" dirty="0" smtClean="0"/>
              <a:t>)</a:t>
            </a:r>
          </a:p>
        </p:txBody>
      </p:sp>
      <p:sp>
        <p:nvSpPr>
          <p:cNvPr id="15" name="TextBox 14"/>
          <p:cNvSpPr txBox="1"/>
          <p:nvPr/>
        </p:nvSpPr>
        <p:spPr>
          <a:xfrm>
            <a:off x="222306" y="4294830"/>
            <a:ext cx="825867" cy="192024"/>
          </a:xfrm>
          <a:prstGeom prst="rect">
            <a:avLst/>
          </a:prstGeom>
          <a:noFill/>
        </p:spPr>
        <p:txBody>
          <a:bodyPr wrap="none" rtlCol="0" anchor="b" anchorCtr="0">
            <a:noAutofit/>
          </a:bodyPr>
          <a:lstStyle/>
          <a:p>
            <a:r>
              <a:rPr lang="en-US" sz="1000" dirty="0" smtClean="0">
                <a:solidFill>
                  <a:srgbClr val="124191"/>
                </a:solidFill>
                <a:latin typeface="Nokia Pure Text Light"/>
                <a:cs typeface="Nokia Pure Text Light"/>
              </a:rPr>
              <a:t>Prepared by</a:t>
            </a:r>
          </a:p>
        </p:txBody>
      </p:sp>
      <p:pic>
        <p:nvPicPr>
          <p:cNvPr id="17" name="Picture 16" descr="here_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4065" y="1239731"/>
            <a:ext cx="4424637" cy="3933010"/>
          </a:xfrm>
          <a:prstGeom prst="rect">
            <a:avLst/>
          </a:prstGeom>
        </p:spPr>
      </p:pic>
      <p:sp>
        <p:nvSpPr>
          <p:cNvPr id="10" name="TextBox 9"/>
          <p:cNvSpPr txBox="1"/>
          <p:nvPr userDrawn="1"/>
        </p:nvSpPr>
        <p:spPr>
          <a:xfrm>
            <a:off x="222306" y="4294830"/>
            <a:ext cx="825867" cy="192024"/>
          </a:xfrm>
          <a:prstGeom prst="rect">
            <a:avLst/>
          </a:prstGeom>
          <a:noFill/>
        </p:spPr>
        <p:txBody>
          <a:bodyPr wrap="none" rtlCol="0" anchor="b" anchorCtr="0">
            <a:noAutofit/>
          </a:bodyPr>
          <a:lstStyle/>
          <a:p>
            <a:r>
              <a:rPr lang="en-US" sz="1000" dirty="0" smtClean="0">
                <a:solidFill>
                  <a:srgbClr val="124191"/>
                </a:solidFill>
                <a:latin typeface="Nokia Pure Text Light"/>
                <a:cs typeface="Nokia Pure Text Light"/>
              </a:rPr>
              <a:t>Prepared by</a:t>
            </a:r>
          </a:p>
        </p:txBody>
      </p:sp>
      <p:pic>
        <p:nvPicPr>
          <p:cNvPr id="12" name="Picture 11" descr="here_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4065" y="1239731"/>
            <a:ext cx="4424637" cy="3933010"/>
          </a:xfrm>
          <a:prstGeom prst="rect">
            <a:avLst/>
          </a:prstGeom>
        </p:spPr>
      </p:pic>
    </p:spTree>
    <p:extLst>
      <p:ext uri="{BB962C8B-B14F-4D97-AF65-F5344CB8AC3E}">
        <p14:creationId xmlns:p14="http://schemas.microsoft.com/office/powerpoint/2010/main" val="288510352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Bullet slide - 3 column, 1 li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6032" y="165160"/>
            <a:ext cx="8229600" cy="466344"/>
          </a:xfrm>
        </p:spPr>
        <p:txBody>
          <a:bodyPr>
            <a:noAutofit/>
          </a:bodyPr>
          <a:lstStyle>
            <a:lvl1pPr>
              <a:defRPr sz="2800" baseline="0"/>
            </a:lvl1pPr>
          </a:lstStyle>
          <a:p>
            <a:r>
              <a:rPr lang="en-US" dirty="0" smtClean="0"/>
              <a:t>Bullet slide, 3 column - Title (1 line max, 28 </a:t>
            </a:r>
            <a:r>
              <a:rPr lang="en-US" dirty="0" err="1" smtClean="0"/>
              <a:t>pt</a:t>
            </a:r>
            <a:r>
              <a:rPr lang="en-US" dirty="0" smtClean="0"/>
              <a:t>)</a:t>
            </a:r>
            <a:endParaRPr lang="en-US" dirty="0"/>
          </a:p>
        </p:txBody>
      </p:sp>
      <p:cxnSp>
        <p:nvCxnSpPr>
          <p:cNvPr id="21" name="Straight Connector 2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26"/>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3" name="Content Placeholder 2"/>
          <p:cNvSpPr>
            <a:spLocks noGrp="1"/>
          </p:cNvSpPr>
          <p:nvPr>
            <p:ph idx="10" hasCustomPrompt="1"/>
          </p:nvPr>
        </p:nvSpPr>
        <p:spPr>
          <a:xfrm>
            <a:off x="256032" y="1123950"/>
            <a:ext cx="2707348"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24" name="Content Placeholder 2"/>
          <p:cNvSpPr>
            <a:spLocks noGrp="1"/>
          </p:cNvSpPr>
          <p:nvPr>
            <p:ph idx="27" hasCustomPrompt="1"/>
          </p:nvPr>
        </p:nvSpPr>
        <p:spPr>
          <a:xfrm>
            <a:off x="3013462" y="1123950"/>
            <a:ext cx="2707348"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25" name="Content Placeholder 2"/>
          <p:cNvSpPr>
            <a:spLocks noGrp="1"/>
          </p:cNvSpPr>
          <p:nvPr>
            <p:ph idx="28" hasCustomPrompt="1"/>
          </p:nvPr>
        </p:nvSpPr>
        <p:spPr>
          <a:xfrm>
            <a:off x="5778284" y="1123950"/>
            <a:ext cx="2707348"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186109132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ullet slide - 1 column, 2 line">
    <p:spTree>
      <p:nvGrpSpPr>
        <p:cNvPr id="1" name=""/>
        <p:cNvGrpSpPr/>
        <p:nvPr/>
      </p:nvGrpSpPr>
      <p:grpSpPr>
        <a:xfrm>
          <a:off x="0" y="0"/>
          <a:ext cx="0" cy="0"/>
          <a:chOff x="0" y="0"/>
          <a:chExt cx="0" cy="0"/>
        </a:xfrm>
      </p:grpSpPr>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hasCustomPrompt="1"/>
          </p:nvPr>
        </p:nvSpPr>
        <p:spPr>
          <a:xfrm>
            <a:off x="256032" y="165161"/>
            <a:ext cx="8229600" cy="914400"/>
          </a:xfrm>
        </p:spPr>
        <p:txBody>
          <a:bodyPr>
            <a:noAutofit/>
          </a:bodyPr>
          <a:lstStyle>
            <a:lvl1pPr>
              <a:defRPr sz="2800">
                <a:solidFill>
                  <a:srgbClr val="124191"/>
                </a:solidFill>
              </a:defRPr>
            </a:lvl1pPr>
          </a:lstStyle>
          <a:p>
            <a:r>
              <a:rPr lang="en-US" dirty="0" smtClean="0"/>
              <a:t>Bullet slide - Title (2 line max, 28 </a:t>
            </a:r>
            <a:r>
              <a:rPr lang="en-US" dirty="0" err="1" smtClean="0"/>
              <a:t>pt</a:t>
            </a:r>
            <a:r>
              <a:rPr lang="en-US" dirty="0" smtClean="0"/>
              <a:t>)</a:t>
            </a:r>
            <a:endParaRPr lang="en-US" dirty="0"/>
          </a:p>
        </p:txBody>
      </p:sp>
      <p:sp>
        <p:nvSpPr>
          <p:cNvPr id="8" name="Content Placeholder 2"/>
          <p:cNvSpPr>
            <a:spLocks noGrp="1"/>
          </p:cNvSpPr>
          <p:nvPr>
            <p:ph idx="10" hasCustomPrompt="1"/>
          </p:nvPr>
        </p:nvSpPr>
        <p:spPr>
          <a:xfrm>
            <a:off x="256032" y="1123950"/>
            <a:ext cx="8229600"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9" name="Straight Connector 8"/>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91224702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ullet slide - 2 column, 2 line">
    <p:bg>
      <p:bgPr>
        <a:solidFill>
          <a:schemeClr val="bg1"/>
        </a:solidFill>
        <a:effectLst/>
      </p:bgPr>
    </p:bg>
    <p:spTree>
      <p:nvGrpSpPr>
        <p:cNvPr id="1" name=""/>
        <p:cNvGrpSpPr/>
        <p:nvPr/>
      </p:nvGrpSpPr>
      <p:grpSpPr>
        <a:xfrm>
          <a:off x="0" y="0"/>
          <a:ext cx="0" cy="0"/>
          <a:chOff x="0" y="0"/>
          <a:chExt cx="0" cy="0"/>
        </a:xfrm>
      </p:grpSpPr>
      <p:cxnSp>
        <p:nvCxnSpPr>
          <p:cNvPr id="15" name="Straight Connector 14"/>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256032" y="165158"/>
            <a:ext cx="8229600" cy="914400"/>
          </a:xfrm>
        </p:spPr>
        <p:txBody>
          <a:bodyPr>
            <a:noAutofit/>
          </a:bodyPr>
          <a:lstStyle>
            <a:lvl1pPr>
              <a:defRPr sz="2800" baseline="0"/>
            </a:lvl1pPr>
          </a:lstStyle>
          <a:p>
            <a:r>
              <a:rPr lang="en-US" dirty="0" smtClean="0"/>
              <a:t>Bullet slide, 2 column - Title (2 line max, 28 </a:t>
            </a:r>
            <a:r>
              <a:rPr lang="en-US" dirty="0" err="1" smtClean="0"/>
              <a:t>pt</a:t>
            </a:r>
            <a:r>
              <a:rPr lang="en-US" dirty="0" smtClean="0"/>
              <a:t>)</a:t>
            </a:r>
            <a:endParaRPr lang="en-US" dirty="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3"/>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3" name="Picture 12"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0" name="Content Placeholder 2"/>
          <p:cNvSpPr>
            <a:spLocks noGrp="1"/>
          </p:cNvSpPr>
          <p:nvPr>
            <p:ph idx="10" hasCustomPrompt="1"/>
          </p:nvPr>
        </p:nvSpPr>
        <p:spPr>
          <a:xfrm>
            <a:off x="256032" y="1123950"/>
            <a:ext cx="4097505"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21" name="Content Placeholder 2"/>
          <p:cNvSpPr>
            <a:spLocks noGrp="1"/>
          </p:cNvSpPr>
          <p:nvPr>
            <p:ph idx="14" hasCustomPrompt="1"/>
          </p:nvPr>
        </p:nvSpPr>
        <p:spPr>
          <a:xfrm>
            <a:off x="4388127" y="1123950"/>
            <a:ext cx="4097505"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1"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2" name="Straight Connector 1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6"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61096946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ullet slide - 3 column, 2 li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6032" y="165160"/>
            <a:ext cx="8229600" cy="914400"/>
          </a:xfrm>
        </p:spPr>
        <p:txBody>
          <a:bodyPr>
            <a:noAutofit/>
          </a:bodyPr>
          <a:lstStyle>
            <a:lvl1pPr>
              <a:defRPr sz="2800" baseline="0"/>
            </a:lvl1pPr>
          </a:lstStyle>
          <a:p>
            <a:r>
              <a:rPr lang="en-US" dirty="0" smtClean="0"/>
              <a:t>Bullet slide, 3 column - Title (2 line max, 28 </a:t>
            </a:r>
            <a:r>
              <a:rPr lang="en-US" dirty="0" err="1" smtClean="0"/>
              <a:t>pt</a:t>
            </a:r>
            <a:r>
              <a:rPr lang="en-US" dirty="0" smtClean="0"/>
              <a:t>)</a:t>
            </a:r>
            <a:endParaRPr lang="en-US" dirty="0"/>
          </a:p>
        </p:txBody>
      </p:sp>
      <p:cxnSp>
        <p:nvCxnSpPr>
          <p:cNvPr id="21" name="Straight Connector 2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26"/>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3" name="Content Placeholder 2"/>
          <p:cNvSpPr>
            <a:spLocks noGrp="1"/>
          </p:cNvSpPr>
          <p:nvPr>
            <p:ph idx="10" hasCustomPrompt="1"/>
          </p:nvPr>
        </p:nvSpPr>
        <p:spPr>
          <a:xfrm>
            <a:off x="256032" y="1123950"/>
            <a:ext cx="2707348"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24" name="Content Placeholder 2"/>
          <p:cNvSpPr>
            <a:spLocks noGrp="1"/>
          </p:cNvSpPr>
          <p:nvPr>
            <p:ph idx="27" hasCustomPrompt="1"/>
          </p:nvPr>
        </p:nvSpPr>
        <p:spPr>
          <a:xfrm>
            <a:off x="3013462" y="1123950"/>
            <a:ext cx="2707348"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25" name="Content Placeholder 2"/>
          <p:cNvSpPr>
            <a:spLocks noGrp="1"/>
          </p:cNvSpPr>
          <p:nvPr>
            <p:ph idx="28" hasCustomPrompt="1"/>
          </p:nvPr>
        </p:nvSpPr>
        <p:spPr>
          <a:xfrm>
            <a:off x="5778284" y="1123950"/>
            <a:ext cx="2707348" cy="3658361"/>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10673037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Bullet, subtitle - 1 column, 1 line">
    <p:spTree>
      <p:nvGrpSpPr>
        <p:cNvPr id="1" name=""/>
        <p:cNvGrpSpPr/>
        <p:nvPr/>
      </p:nvGrpSpPr>
      <p:grpSpPr>
        <a:xfrm>
          <a:off x="0" y="0"/>
          <a:ext cx="0" cy="0"/>
          <a:chOff x="0" y="0"/>
          <a:chExt cx="0" cy="0"/>
        </a:xfrm>
      </p:grpSpPr>
      <p:sp>
        <p:nvSpPr>
          <p:cNvPr id="14" name="Text Placeholder 13"/>
          <p:cNvSpPr>
            <a:spLocks noGrp="1"/>
          </p:cNvSpPr>
          <p:nvPr>
            <p:ph type="body" sz="quarter" idx="10" hasCustomPrompt="1"/>
          </p:nvPr>
        </p:nvSpPr>
        <p:spPr>
          <a:xfrm>
            <a:off x="255280" y="1119670"/>
            <a:ext cx="8229600" cy="329175"/>
          </a:xfrm>
        </p:spPr>
        <p:txBody>
          <a:bodyPr>
            <a:noAutofit/>
          </a:bodyPr>
          <a:lstStyle>
            <a:lvl1pPr marL="0" indent="0">
              <a:buNone/>
              <a:defRPr sz="2000" b="0" i="0">
                <a:latin typeface="Nokia Pure Text"/>
                <a:cs typeface="Nokia Pure Text"/>
              </a:defRPr>
            </a:lvl1pPr>
          </a:lstStyle>
          <a:p>
            <a:r>
              <a:rPr lang="en-US" dirty="0" smtClean="0"/>
              <a:t>Column Header (1 line max, 20pt)</a:t>
            </a:r>
            <a:endParaRPr lang="en-US" dirty="0"/>
          </a:p>
        </p:txBody>
      </p: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hasCustomPrompt="1"/>
          </p:nvPr>
        </p:nvSpPr>
        <p:spPr>
          <a:xfrm>
            <a:off x="256032" y="165159"/>
            <a:ext cx="8229600" cy="466344"/>
          </a:xfrm>
        </p:spPr>
        <p:txBody>
          <a:bodyPr>
            <a:noAutofit/>
          </a:bodyPr>
          <a:lstStyle>
            <a:lvl1pPr>
              <a:defRPr sz="2800" baseline="0"/>
            </a:lvl1pPr>
          </a:lstStyle>
          <a:p>
            <a:r>
              <a:rPr lang="en-US" dirty="0" smtClean="0"/>
              <a:t>Bullet, col header - Title (1 line max, 28pt)</a:t>
            </a:r>
            <a:endParaRPr lang="en-US" dirty="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2"/>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8" name="Content Placeholder 2"/>
          <p:cNvSpPr>
            <a:spLocks noGrp="1"/>
          </p:cNvSpPr>
          <p:nvPr>
            <p:ph idx="13" hasCustomPrompt="1"/>
          </p:nvPr>
        </p:nvSpPr>
        <p:spPr>
          <a:xfrm>
            <a:off x="256032" y="1520824"/>
            <a:ext cx="8229600"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5" name="Straight Connector 14"/>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6" name="Picture 15"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9"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50310490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Bullet, subtitle - 2 column, 1 line">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256032" y="165159"/>
            <a:ext cx="8229600" cy="466344"/>
          </a:xfrm>
        </p:spPr>
        <p:txBody>
          <a:bodyPr>
            <a:noAutofit/>
          </a:bodyPr>
          <a:lstStyle>
            <a:lvl1pPr>
              <a:defRPr sz="2800" baseline="0"/>
            </a:lvl1pPr>
          </a:lstStyle>
          <a:p>
            <a:r>
              <a:rPr lang="en-US" dirty="0" smtClean="0"/>
              <a:t>Bullet, 2 col, col header - Title (1 line max, 28pt)</a:t>
            </a:r>
            <a:endParaRPr lang="en-US" dirty="0"/>
          </a:p>
        </p:txBody>
      </p:sp>
      <p:sp>
        <p:nvSpPr>
          <p:cNvPr id="14" name="Text Placeholder 13"/>
          <p:cNvSpPr>
            <a:spLocks noGrp="1"/>
          </p:cNvSpPr>
          <p:nvPr>
            <p:ph type="body" sz="quarter" idx="10" hasCustomPrompt="1"/>
          </p:nvPr>
        </p:nvSpPr>
        <p:spPr>
          <a:xfrm>
            <a:off x="256030" y="1119670"/>
            <a:ext cx="4097507" cy="335493"/>
          </a:xfrm>
        </p:spPr>
        <p:txBody>
          <a:bodyPr>
            <a:noAutofit/>
          </a:bodyPr>
          <a:lstStyle>
            <a:lvl1pPr marL="0" indent="0">
              <a:buNone/>
              <a:defRPr sz="2000" b="0" i="0">
                <a:latin typeface="Nokia Pure Text"/>
                <a:cs typeface="Nokia Pure Text"/>
              </a:defRPr>
            </a:lvl1pPr>
          </a:lstStyle>
          <a:p>
            <a:r>
              <a:rPr lang="en-US" dirty="0" smtClean="0"/>
              <a:t>Column Header (1 line max, 20pt)</a:t>
            </a:r>
            <a:endParaRPr lang="en-US" dirty="0"/>
          </a:p>
        </p:txBody>
      </p:sp>
      <p:sp>
        <p:nvSpPr>
          <p:cNvPr id="9" name="Text Placeholder 13"/>
          <p:cNvSpPr>
            <a:spLocks noGrp="1"/>
          </p:cNvSpPr>
          <p:nvPr>
            <p:ph type="body" sz="quarter" idx="12" hasCustomPrompt="1"/>
          </p:nvPr>
        </p:nvSpPr>
        <p:spPr>
          <a:xfrm>
            <a:off x="4388638" y="1119670"/>
            <a:ext cx="4096994" cy="335493"/>
          </a:xfrm>
        </p:spPr>
        <p:txBody>
          <a:bodyPr>
            <a:noAutofit/>
          </a:bodyPr>
          <a:lstStyle>
            <a:lvl1pPr marL="0" indent="0">
              <a:buNone/>
              <a:defRPr sz="2000" b="0" i="0">
                <a:latin typeface="Nokia Pure Text"/>
                <a:cs typeface="Nokia Pure Text"/>
              </a:defRPr>
            </a:lvl1pPr>
          </a:lstStyle>
          <a:p>
            <a:r>
              <a:rPr lang="en-US" dirty="0" smtClean="0"/>
              <a:t>Column Header (1 line max, 20pt)</a:t>
            </a:r>
            <a:endParaRPr lang="en-US" dirty="0"/>
          </a:p>
        </p:txBody>
      </p:sp>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4"/>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5" name="Content Placeholder 2"/>
          <p:cNvSpPr>
            <a:spLocks noGrp="1"/>
          </p:cNvSpPr>
          <p:nvPr>
            <p:ph idx="15" hasCustomPrompt="1"/>
          </p:nvPr>
        </p:nvSpPr>
        <p:spPr>
          <a:xfrm>
            <a:off x="256032" y="1520824"/>
            <a:ext cx="4097505"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26" name="Content Placeholder 2"/>
          <p:cNvSpPr>
            <a:spLocks noGrp="1"/>
          </p:cNvSpPr>
          <p:nvPr>
            <p:ph idx="16" hasCustomPrompt="1"/>
          </p:nvPr>
        </p:nvSpPr>
        <p:spPr>
          <a:xfrm>
            <a:off x="4388127" y="1520824"/>
            <a:ext cx="4097505"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6"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2" name="Straight Connector 1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8" name="Picture 17"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9"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97747096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1_Bullet, subtitle - 3 column, 1 line">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256032" y="165159"/>
            <a:ext cx="8550875" cy="466344"/>
          </a:xfrm>
        </p:spPr>
        <p:txBody>
          <a:bodyPr>
            <a:noAutofit/>
          </a:bodyPr>
          <a:lstStyle>
            <a:lvl1pPr>
              <a:defRPr sz="2800" baseline="0"/>
            </a:lvl1pPr>
          </a:lstStyle>
          <a:p>
            <a:r>
              <a:rPr lang="en-US" dirty="0" smtClean="0"/>
              <a:t>Bullet, 3 col, col header - Title (1 line max, 28pt)</a:t>
            </a:r>
            <a:endParaRPr lang="en-US" dirty="0"/>
          </a:p>
        </p:txBody>
      </p:sp>
      <p:sp>
        <p:nvSpPr>
          <p:cNvPr id="14" name="Text Placeholder 13"/>
          <p:cNvSpPr>
            <a:spLocks noGrp="1"/>
          </p:cNvSpPr>
          <p:nvPr>
            <p:ph type="body" sz="quarter" idx="10" hasCustomPrompt="1"/>
          </p:nvPr>
        </p:nvSpPr>
        <p:spPr>
          <a:xfrm>
            <a:off x="255940" y="1119670"/>
            <a:ext cx="2713159" cy="335493"/>
          </a:xfrm>
        </p:spPr>
        <p:txBody>
          <a:bodyPr>
            <a:noAutofit/>
          </a:bodyPr>
          <a:lstStyle>
            <a:lvl1pPr marL="0" indent="0">
              <a:buNone/>
              <a:defRPr sz="2000" b="0" i="0" spc="0" baseline="0">
                <a:latin typeface="Nokia Pure Text"/>
                <a:cs typeface="Nokia Pure Text"/>
              </a:defRPr>
            </a:lvl1pPr>
          </a:lstStyle>
          <a:p>
            <a:r>
              <a:rPr lang="en-US" dirty="0" smtClean="0"/>
              <a:t>Col Head (1 line, 20pt)</a:t>
            </a:r>
          </a:p>
          <a:p>
            <a:endParaRPr lang="en-US" dirty="0"/>
          </a:p>
        </p:txBody>
      </p:sp>
      <p:sp>
        <p:nvSpPr>
          <p:cNvPr id="9" name="Text Placeholder 13"/>
          <p:cNvSpPr>
            <a:spLocks noGrp="1"/>
          </p:cNvSpPr>
          <p:nvPr>
            <p:ph type="body" sz="quarter" idx="12" hasCustomPrompt="1"/>
          </p:nvPr>
        </p:nvSpPr>
        <p:spPr>
          <a:xfrm>
            <a:off x="3013060" y="1119670"/>
            <a:ext cx="2713470" cy="335493"/>
          </a:xfrm>
        </p:spPr>
        <p:txBody>
          <a:bodyPr>
            <a:noAutofit/>
          </a:bodyPr>
          <a:lstStyle>
            <a:lvl1pPr marL="0" indent="0">
              <a:buNone/>
              <a:defRPr sz="2000" b="0" i="0" spc="0" baseline="0">
                <a:latin typeface="Nokia Pure Text"/>
                <a:cs typeface="Nokia Pure Text"/>
              </a:defRPr>
            </a:lvl1pPr>
          </a:lstStyle>
          <a:p>
            <a:r>
              <a:rPr lang="en-US" dirty="0" smtClean="0"/>
              <a:t>Col Head (1 line, 20pt)</a:t>
            </a:r>
          </a:p>
          <a:p>
            <a:endParaRPr lang="en-US" dirty="0"/>
          </a:p>
        </p:txBody>
      </p:sp>
      <p:sp>
        <p:nvSpPr>
          <p:cNvPr id="21" name="Text Placeholder 13"/>
          <p:cNvSpPr>
            <a:spLocks noGrp="1"/>
          </p:cNvSpPr>
          <p:nvPr>
            <p:ph type="body" sz="quarter" idx="24" hasCustomPrompt="1"/>
          </p:nvPr>
        </p:nvSpPr>
        <p:spPr>
          <a:xfrm>
            <a:off x="5774456" y="1119670"/>
            <a:ext cx="2711176" cy="335493"/>
          </a:xfrm>
        </p:spPr>
        <p:txBody>
          <a:bodyPr>
            <a:noAutofit/>
          </a:bodyPr>
          <a:lstStyle>
            <a:lvl1pPr marL="0" indent="0">
              <a:buNone/>
              <a:defRPr sz="2000" b="0" i="0" spc="0" baseline="0">
                <a:latin typeface="Nokia Pure Text"/>
                <a:cs typeface="Nokia Pure Text"/>
              </a:defRPr>
            </a:lvl1pPr>
          </a:lstStyle>
          <a:p>
            <a:r>
              <a:rPr lang="en-US" dirty="0" smtClean="0"/>
              <a:t>Col Head (1 line, 20pt)</a:t>
            </a:r>
          </a:p>
          <a:p>
            <a:endParaRPr lang="en-US" dirty="0"/>
          </a:p>
        </p:txBody>
      </p: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25"/>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30" name="Content Placeholder 2"/>
          <p:cNvSpPr>
            <a:spLocks noGrp="1"/>
          </p:cNvSpPr>
          <p:nvPr>
            <p:ph idx="26" hasCustomPrompt="1"/>
          </p:nvPr>
        </p:nvSpPr>
        <p:spPr>
          <a:xfrm>
            <a:off x="256032" y="1520824"/>
            <a:ext cx="2707348"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31" name="Content Placeholder 2"/>
          <p:cNvSpPr>
            <a:spLocks noGrp="1"/>
          </p:cNvSpPr>
          <p:nvPr>
            <p:ph idx="27" hasCustomPrompt="1"/>
          </p:nvPr>
        </p:nvSpPr>
        <p:spPr>
          <a:xfrm>
            <a:off x="3013462" y="1520824"/>
            <a:ext cx="2707348"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32" name="Content Placeholder 2"/>
          <p:cNvSpPr>
            <a:spLocks noGrp="1"/>
          </p:cNvSpPr>
          <p:nvPr>
            <p:ph idx="28" hasCustomPrompt="1"/>
          </p:nvPr>
        </p:nvSpPr>
        <p:spPr>
          <a:xfrm>
            <a:off x="5778284" y="1520824"/>
            <a:ext cx="2707348"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6"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8" name="Straight Connector 17"/>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9" name="Picture 18"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0"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98450895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ullet, subtitle - 1 column, 2 line">
    <p:spTree>
      <p:nvGrpSpPr>
        <p:cNvPr id="1" name=""/>
        <p:cNvGrpSpPr/>
        <p:nvPr/>
      </p:nvGrpSpPr>
      <p:grpSpPr>
        <a:xfrm>
          <a:off x="0" y="0"/>
          <a:ext cx="0" cy="0"/>
          <a:chOff x="0" y="0"/>
          <a:chExt cx="0" cy="0"/>
        </a:xfrm>
      </p:grpSpPr>
      <p:sp>
        <p:nvSpPr>
          <p:cNvPr id="14" name="Text Placeholder 13"/>
          <p:cNvSpPr>
            <a:spLocks noGrp="1"/>
          </p:cNvSpPr>
          <p:nvPr>
            <p:ph type="body" sz="quarter" idx="10" hasCustomPrompt="1"/>
          </p:nvPr>
        </p:nvSpPr>
        <p:spPr>
          <a:xfrm>
            <a:off x="255280" y="1120338"/>
            <a:ext cx="8229600" cy="329175"/>
          </a:xfrm>
        </p:spPr>
        <p:txBody>
          <a:bodyPr>
            <a:noAutofit/>
          </a:bodyPr>
          <a:lstStyle>
            <a:lvl1pPr marL="0" indent="0">
              <a:buNone/>
              <a:defRPr sz="2000" b="0" i="0" spc="0" baseline="0">
                <a:latin typeface="Nokia Pure Text"/>
                <a:cs typeface="Nokia Pure Text"/>
              </a:defRPr>
            </a:lvl1pPr>
          </a:lstStyle>
          <a:p>
            <a:r>
              <a:rPr lang="en-US" dirty="0" smtClean="0"/>
              <a:t>Column Header (1 line max, 20pt)</a:t>
            </a:r>
            <a:endParaRPr lang="en-US" dirty="0"/>
          </a:p>
        </p:txBody>
      </p: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hasCustomPrompt="1"/>
          </p:nvPr>
        </p:nvSpPr>
        <p:spPr>
          <a:xfrm>
            <a:off x="256032" y="165159"/>
            <a:ext cx="8229600" cy="914400"/>
          </a:xfrm>
        </p:spPr>
        <p:txBody>
          <a:bodyPr>
            <a:noAutofit/>
          </a:bodyPr>
          <a:lstStyle>
            <a:lvl1pPr>
              <a:defRPr sz="2800" baseline="0"/>
            </a:lvl1pPr>
          </a:lstStyle>
          <a:p>
            <a:r>
              <a:rPr lang="en-US" dirty="0" smtClean="0"/>
              <a:t>Bullet slide, column header</a:t>
            </a:r>
            <a:br>
              <a:rPr lang="en-US" dirty="0" smtClean="0"/>
            </a:br>
            <a:r>
              <a:rPr lang="en-US" dirty="0" smtClean="0"/>
              <a:t>Title (2 line max, 28pt)</a:t>
            </a:r>
            <a:endParaRPr lang="en-US" dirty="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2"/>
          </p:nvPr>
        </p:nvSpPr>
        <p:spPr/>
        <p:txBody>
          <a:bodyPr/>
          <a:lstStyle>
            <a:lvl1pPr>
              <a:defRPr baseline="0"/>
            </a:lvl1pPr>
          </a:lstStyle>
          <a:p>
            <a:r>
              <a:rPr lang="en-US" dirty="0" smtClean="0">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8" name="Content Placeholder 2"/>
          <p:cNvSpPr>
            <a:spLocks noGrp="1"/>
          </p:cNvSpPr>
          <p:nvPr>
            <p:ph idx="13" hasCustomPrompt="1"/>
          </p:nvPr>
        </p:nvSpPr>
        <p:spPr>
          <a:xfrm>
            <a:off x="256032" y="1520824"/>
            <a:ext cx="8229600"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baseline="0"/>
            </a:lvl3pPr>
            <a:lvl4pPr marL="731520" indent="-182880">
              <a:buClr>
                <a:srgbClr val="00C9FF"/>
              </a:buClr>
              <a:buFont typeface="Lucida Grande"/>
              <a:buChar char="-"/>
              <a:defRPr sz="1600" b="0" i="0" spc="0" baseline="0">
                <a:latin typeface="Nokia Pure Headline Light"/>
              </a:defRPr>
            </a:lvl4pPr>
            <a:lvl5pPr marL="914400" indent="-182880">
              <a:buClr>
                <a:srgbClr val="00C9FF"/>
              </a:buClr>
              <a:buFont typeface="Lucida Grande"/>
              <a:buChar char="-"/>
              <a:defRPr sz="1600" b="0" i="0" baseline="0">
                <a:latin typeface="Nokia Pure Headline Light"/>
              </a:defRPr>
            </a:lvl5pPr>
            <a:lvl6pPr marL="1097280" indent="-182880">
              <a:buClr>
                <a:srgbClr val="00C9FF"/>
              </a:buClr>
              <a:buFont typeface="Lucida Grande"/>
              <a:buChar char="-"/>
              <a:defRPr sz="1600" b="0" i="0" baseline="0">
                <a:latin typeface="Nokia Pure Headline Light"/>
              </a:defRPr>
            </a:lvl6pPr>
            <a:lvl7pPr marL="1280160" indent="-182880">
              <a:buClr>
                <a:srgbClr val="00C9FF"/>
              </a:buClr>
              <a:buFont typeface="Lucida Grande"/>
              <a:buChar char="-"/>
              <a:defRPr sz="1600" b="0" i="0" baseline="0">
                <a:latin typeface="Nokia Pure Headline Light"/>
              </a:defRPr>
            </a:lvl7pPr>
            <a:lvl8pPr marL="1463040" indent="-182880">
              <a:buClr>
                <a:srgbClr val="00C9FF"/>
              </a:buClr>
              <a:buFont typeface="Lucida Grande"/>
              <a:buChar char="-"/>
              <a:defRPr sz="160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5" name="Straight Connector 14"/>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6" name="Picture 15"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9"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35821152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ullet, subtitle - 2 column, 2 line">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256032" y="165159"/>
            <a:ext cx="8229600" cy="914400"/>
          </a:xfrm>
        </p:spPr>
        <p:txBody>
          <a:bodyPr>
            <a:noAutofit/>
          </a:bodyPr>
          <a:lstStyle>
            <a:lvl1pPr>
              <a:defRPr sz="2800" baseline="0"/>
            </a:lvl1pPr>
          </a:lstStyle>
          <a:p>
            <a:r>
              <a:rPr lang="en-US" dirty="0" smtClean="0"/>
              <a:t>Bullet slide, column header - 2 column</a:t>
            </a:r>
            <a:br>
              <a:rPr lang="en-US" dirty="0" smtClean="0"/>
            </a:br>
            <a:r>
              <a:rPr lang="en-US" dirty="0" smtClean="0"/>
              <a:t>Title (2 line max, 28pt)</a:t>
            </a:r>
            <a:endParaRPr lang="en-US" dirty="0"/>
          </a:p>
        </p:txBody>
      </p:sp>
      <p:sp>
        <p:nvSpPr>
          <p:cNvPr id="14" name="Text Placeholder 13"/>
          <p:cNvSpPr>
            <a:spLocks noGrp="1"/>
          </p:cNvSpPr>
          <p:nvPr>
            <p:ph type="body" sz="quarter" idx="10" hasCustomPrompt="1"/>
          </p:nvPr>
        </p:nvSpPr>
        <p:spPr>
          <a:xfrm>
            <a:off x="256030" y="1120338"/>
            <a:ext cx="4097507" cy="335493"/>
          </a:xfrm>
        </p:spPr>
        <p:txBody>
          <a:bodyPr>
            <a:noAutofit/>
          </a:bodyPr>
          <a:lstStyle>
            <a:lvl1pPr marL="0" indent="0">
              <a:buNone/>
              <a:defRPr sz="2000" b="0" i="0" spc="0" baseline="0">
                <a:latin typeface="Nokia Pure Text"/>
                <a:cs typeface="Nokia Pure Text"/>
              </a:defRPr>
            </a:lvl1pPr>
          </a:lstStyle>
          <a:p>
            <a:r>
              <a:rPr lang="en-US" dirty="0" smtClean="0"/>
              <a:t>Column Header (1 line max, 20pt)</a:t>
            </a:r>
            <a:endParaRPr lang="en-US" dirty="0"/>
          </a:p>
        </p:txBody>
      </p:sp>
      <p:sp>
        <p:nvSpPr>
          <p:cNvPr id="9" name="Text Placeholder 13"/>
          <p:cNvSpPr>
            <a:spLocks noGrp="1"/>
          </p:cNvSpPr>
          <p:nvPr>
            <p:ph type="body" sz="quarter" idx="12" hasCustomPrompt="1"/>
          </p:nvPr>
        </p:nvSpPr>
        <p:spPr>
          <a:xfrm>
            <a:off x="4388638" y="1120338"/>
            <a:ext cx="4096994" cy="335493"/>
          </a:xfrm>
        </p:spPr>
        <p:txBody>
          <a:bodyPr>
            <a:noAutofit/>
          </a:bodyPr>
          <a:lstStyle>
            <a:lvl1pPr marL="0" indent="0">
              <a:buNone/>
              <a:defRPr sz="2000" b="0" i="0" spc="0" baseline="0">
                <a:latin typeface="Nokia Pure Text"/>
                <a:cs typeface="Nokia Pure Text"/>
              </a:defRPr>
            </a:lvl1pPr>
          </a:lstStyle>
          <a:p>
            <a:r>
              <a:rPr lang="en-US" dirty="0" smtClean="0"/>
              <a:t>Column Header (1 line max, 20pt)</a:t>
            </a:r>
            <a:endParaRPr lang="en-US" dirty="0"/>
          </a:p>
        </p:txBody>
      </p:sp>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4"/>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5" name="Content Placeholder 2"/>
          <p:cNvSpPr>
            <a:spLocks noGrp="1"/>
          </p:cNvSpPr>
          <p:nvPr>
            <p:ph idx="15" hasCustomPrompt="1"/>
          </p:nvPr>
        </p:nvSpPr>
        <p:spPr>
          <a:xfrm>
            <a:off x="256032" y="1520824"/>
            <a:ext cx="4097505"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26" name="Content Placeholder 2"/>
          <p:cNvSpPr>
            <a:spLocks noGrp="1"/>
          </p:cNvSpPr>
          <p:nvPr>
            <p:ph idx="16" hasCustomPrompt="1"/>
          </p:nvPr>
        </p:nvSpPr>
        <p:spPr>
          <a:xfrm>
            <a:off x="4388127" y="1520824"/>
            <a:ext cx="4097505"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6"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2" name="Straight Connector 1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8" name="Picture 17"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9"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68473303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ullet, subtitle - 3 column, 2 line">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256032" y="165159"/>
            <a:ext cx="8550875" cy="914400"/>
          </a:xfrm>
        </p:spPr>
        <p:txBody>
          <a:bodyPr>
            <a:noAutofit/>
          </a:bodyPr>
          <a:lstStyle>
            <a:lvl1pPr>
              <a:defRPr sz="2800" baseline="0"/>
            </a:lvl1pPr>
          </a:lstStyle>
          <a:p>
            <a:r>
              <a:rPr lang="en-US" dirty="0" smtClean="0"/>
              <a:t>Bullet slide, column header - 3 column</a:t>
            </a:r>
            <a:br>
              <a:rPr lang="en-US" dirty="0" smtClean="0"/>
            </a:br>
            <a:r>
              <a:rPr lang="en-US" dirty="0" smtClean="0"/>
              <a:t>Title (2 line max, 28pt)</a:t>
            </a:r>
            <a:endParaRPr lang="en-US" dirty="0"/>
          </a:p>
        </p:txBody>
      </p:sp>
      <p:sp>
        <p:nvSpPr>
          <p:cNvPr id="14" name="Text Placeholder 13"/>
          <p:cNvSpPr>
            <a:spLocks noGrp="1"/>
          </p:cNvSpPr>
          <p:nvPr>
            <p:ph type="body" sz="quarter" idx="10" hasCustomPrompt="1"/>
          </p:nvPr>
        </p:nvSpPr>
        <p:spPr>
          <a:xfrm>
            <a:off x="255940" y="1120338"/>
            <a:ext cx="2713159" cy="335493"/>
          </a:xfrm>
        </p:spPr>
        <p:txBody>
          <a:bodyPr>
            <a:noAutofit/>
          </a:bodyPr>
          <a:lstStyle>
            <a:lvl1pPr marL="0" indent="0">
              <a:buNone/>
              <a:defRPr sz="2000" b="0" i="0" spc="0" baseline="0">
                <a:latin typeface="Nokia Pure Text"/>
                <a:cs typeface="Nokia Pure Text"/>
              </a:defRPr>
            </a:lvl1pPr>
          </a:lstStyle>
          <a:p>
            <a:r>
              <a:rPr lang="en-US" dirty="0" smtClean="0"/>
              <a:t>Col Head (1 line, 20pt)</a:t>
            </a:r>
          </a:p>
          <a:p>
            <a:endParaRPr lang="en-US" dirty="0"/>
          </a:p>
        </p:txBody>
      </p:sp>
      <p:sp>
        <p:nvSpPr>
          <p:cNvPr id="9" name="Text Placeholder 13"/>
          <p:cNvSpPr>
            <a:spLocks noGrp="1"/>
          </p:cNvSpPr>
          <p:nvPr>
            <p:ph type="body" sz="quarter" idx="12" hasCustomPrompt="1"/>
          </p:nvPr>
        </p:nvSpPr>
        <p:spPr>
          <a:xfrm>
            <a:off x="3013060" y="1120338"/>
            <a:ext cx="2713470" cy="335493"/>
          </a:xfrm>
        </p:spPr>
        <p:txBody>
          <a:bodyPr>
            <a:noAutofit/>
          </a:bodyPr>
          <a:lstStyle>
            <a:lvl1pPr marL="0" indent="0">
              <a:buNone/>
              <a:defRPr sz="2000" b="0" i="0" spc="0" baseline="0">
                <a:latin typeface="Nokia Pure Text"/>
                <a:cs typeface="Nokia Pure Text"/>
              </a:defRPr>
            </a:lvl1pPr>
          </a:lstStyle>
          <a:p>
            <a:r>
              <a:rPr lang="en-US" dirty="0" smtClean="0"/>
              <a:t>Col Head (1 line, 20pt)</a:t>
            </a:r>
          </a:p>
          <a:p>
            <a:endParaRPr lang="en-US" dirty="0"/>
          </a:p>
        </p:txBody>
      </p:sp>
      <p:sp>
        <p:nvSpPr>
          <p:cNvPr id="21" name="Text Placeholder 13"/>
          <p:cNvSpPr>
            <a:spLocks noGrp="1"/>
          </p:cNvSpPr>
          <p:nvPr>
            <p:ph type="body" sz="quarter" idx="24" hasCustomPrompt="1"/>
          </p:nvPr>
        </p:nvSpPr>
        <p:spPr>
          <a:xfrm>
            <a:off x="5774456" y="1120338"/>
            <a:ext cx="2711176" cy="335493"/>
          </a:xfrm>
        </p:spPr>
        <p:txBody>
          <a:bodyPr>
            <a:noAutofit/>
          </a:bodyPr>
          <a:lstStyle>
            <a:lvl1pPr marL="0" indent="0">
              <a:buNone/>
              <a:defRPr sz="2000" b="0" i="0" spc="0" baseline="0">
                <a:latin typeface="Nokia Pure Text"/>
                <a:cs typeface="Nokia Pure Text"/>
              </a:defRPr>
            </a:lvl1pPr>
          </a:lstStyle>
          <a:p>
            <a:r>
              <a:rPr lang="en-US" dirty="0" smtClean="0"/>
              <a:t>Col Head (1 line, 20pt)</a:t>
            </a:r>
          </a:p>
          <a:p>
            <a:endParaRPr lang="en-US" dirty="0"/>
          </a:p>
        </p:txBody>
      </p:sp>
      <p:cxnSp>
        <p:nvCxnSpPr>
          <p:cNvPr id="13" name="Straight Connector 1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25"/>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30" name="Content Placeholder 2"/>
          <p:cNvSpPr>
            <a:spLocks noGrp="1"/>
          </p:cNvSpPr>
          <p:nvPr>
            <p:ph idx="26" hasCustomPrompt="1"/>
          </p:nvPr>
        </p:nvSpPr>
        <p:spPr>
          <a:xfrm>
            <a:off x="256032" y="1520824"/>
            <a:ext cx="2707348"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31" name="Content Placeholder 2"/>
          <p:cNvSpPr>
            <a:spLocks noGrp="1"/>
          </p:cNvSpPr>
          <p:nvPr>
            <p:ph idx="27" hasCustomPrompt="1"/>
          </p:nvPr>
        </p:nvSpPr>
        <p:spPr>
          <a:xfrm>
            <a:off x="3013462" y="1520824"/>
            <a:ext cx="2707348"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32" name="Content Placeholder 2"/>
          <p:cNvSpPr>
            <a:spLocks noGrp="1"/>
          </p:cNvSpPr>
          <p:nvPr>
            <p:ph idx="28" hasCustomPrompt="1"/>
          </p:nvPr>
        </p:nvSpPr>
        <p:spPr>
          <a:xfrm>
            <a:off x="5778284" y="1520824"/>
            <a:ext cx="2707348" cy="3261487"/>
          </a:xfrm>
        </p:spPr>
        <p:txBody>
          <a:bodyPr>
            <a:noAutofit/>
          </a:bodyPr>
          <a:lstStyle>
            <a:lvl1pPr marL="182880" indent="-182880">
              <a:buClr>
                <a:srgbClr val="00C9FF"/>
              </a:buClr>
              <a:buFont typeface="Arial"/>
              <a:buChar char="•"/>
              <a:defRPr sz="1600" spc="0" baseline="0">
                <a:solidFill>
                  <a:srgbClr val="124191"/>
                </a:solidFill>
              </a:defRPr>
            </a:lvl1pPr>
            <a:lvl2pPr marL="365760" marR="0" indent="-182880" algn="l" defTabSz="337734" rtl="0" eaLnBrk="1" fontAlgn="auto" latinLnBrk="0" hangingPunct="1">
              <a:lnSpc>
                <a:spcPct val="100000"/>
              </a:lnSpc>
              <a:spcBef>
                <a:spcPct val="20000"/>
              </a:spcBef>
              <a:spcAft>
                <a:spcPts val="0"/>
              </a:spcAft>
              <a:buClr>
                <a:srgbClr val="00C9FF"/>
              </a:buClr>
              <a:buSzTx/>
              <a:buFont typeface="Lucida Grande"/>
              <a:buChar char="–"/>
              <a:tabLst/>
              <a:defRPr sz="1600" spc="0" baseline="0">
                <a:solidFill>
                  <a:srgbClr val="124191"/>
                </a:solidFill>
              </a:defRPr>
            </a:lvl2pPr>
            <a:lvl3pPr marL="548640" indent="-182880">
              <a:buClr>
                <a:srgbClr val="00C9FF"/>
              </a:buClr>
              <a:buFont typeface="Lucida Grande"/>
              <a:buChar char="-"/>
              <a:defRPr sz="1600" spc="0"/>
            </a:lvl3pPr>
            <a:lvl4pPr marL="731520" indent="-182880">
              <a:buClr>
                <a:srgbClr val="00C9FF"/>
              </a:buClr>
              <a:buFont typeface="Lucida Grande"/>
              <a:buChar char="-"/>
              <a:defRPr sz="1600" b="0" i="0" spc="0">
                <a:latin typeface="Nokia Pure Headline Light"/>
              </a:defRPr>
            </a:lvl4pPr>
            <a:lvl5pPr marL="914400" indent="-182880">
              <a:buClr>
                <a:srgbClr val="00C9FF"/>
              </a:buClr>
              <a:buFont typeface="Lucida Grande"/>
              <a:buChar char="-"/>
              <a:defRPr sz="1600" b="0" i="0" spc="0" baseline="0">
                <a:latin typeface="Nokia Pure Headline Light"/>
              </a:defRPr>
            </a:lvl5pPr>
            <a:lvl6pPr marL="1097280" indent="-182880">
              <a:buClr>
                <a:srgbClr val="00C9FF"/>
              </a:buClr>
              <a:buFont typeface="Lucida Grande"/>
              <a:buChar char="-"/>
              <a:defRPr sz="1600" b="0" i="0" spc="0">
                <a:latin typeface="Nokia Pure Headline Light"/>
              </a:defRPr>
            </a:lvl6pPr>
            <a:lvl7pPr marL="1280160" indent="-182880">
              <a:buClr>
                <a:srgbClr val="00C9FF"/>
              </a:buClr>
              <a:buFont typeface="Lucida Grande"/>
              <a:buChar char="-"/>
              <a:defRPr sz="1600" b="0" i="0" spc="0" baseline="0">
                <a:latin typeface="Nokia Pure Headline Light"/>
              </a:defRPr>
            </a:lvl7pPr>
            <a:lvl8pPr marL="1463040" indent="-182880">
              <a:buClr>
                <a:srgbClr val="00C9FF"/>
              </a:buClr>
              <a:buFont typeface="Lucida Grande"/>
              <a:buChar char="-"/>
              <a:defRPr sz="1600" spc="0" baseline="0">
                <a:solidFill>
                  <a:srgbClr val="004191"/>
                </a:solidFill>
                <a:latin typeface="Nokia Pure Headline Light"/>
              </a:defRPr>
            </a:lvl8pPr>
          </a:lstStyle>
          <a:p>
            <a:pPr lvl="0"/>
            <a:r>
              <a:rPr lang="fi-FI" dirty="0" err="1" smtClean="0"/>
              <a:t>Item</a:t>
            </a:r>
            <a:r>
              <a:rPr lang="fi-FI" dirty="0" smtClean="0"/>
              <a:t> 1</a:t>
            </a:r>
          </a:p>
          <a:p>
            <a:pPr lvl="1"/>
            <a:r>
              <a:rPr lang="fi-FI" dirty="0" smtClean="0"/>
              <a:t>Second Level</a:t>
            </a:r>
          </a:p>
          <a:p>
            <a:pPr lvl="2"/>
            <a:r>
              <a:rPr lang="fi-FI" dirty="0" smtClean="0"/>
              <a:t>Third Level</a:t>
            </a:r>
          </a:p>
          <a:p>
            <a:pPr lvl="3"/>
            <a:r>
              <a:rPr lang="fi-FI" dirty="0" err="1" smtClean="0"/>
              <a:t>Fourth</a:t>
            </a:r>
            <a:r>
              <a:rPr lang="fi-FI" dirty="0" smtClean="0"/>
              <a:t> Level</a:t>
            </a:r>
          </a:p>
          <a:p>
            <a:pPr lvl="4"/>
            <a:r>
              <a:rPr lang="fi-FI" dirty="0" err="1" smtClean="0"/>
              <a:t>Fifth</a:t>
            </a:r>
            <a:r>
              <a:rPr lang="fi-FI" dirty="0" smtClean="0"/>
              <a:t> Level</a:t>
            </a:r>
          </a:p>
          <a:p>
            <a:pPr lvl="5"/>
            <a:r>
              <a:rPr lang="fi-FI" dirty="0" err="1" smtClean="0"/>
              <a:t>Sixth</a:t>
            </a:r>
            <a:r>
              <a:rPr lang="fi-FI" dirty="0" smtClean="0"/>
              <a:t> Level</a:t>
            </a:r>
          </a:p>
          <a:p>
            <a:pPr lvl="6"/>
            <a:r>
              <a:rPr lang="fi-FI" dirty="0" err="1" smtClean="0"/>
              <a:t>Seventh</a:t>
            </a:r>
            <a:r>
              <a:rPr lang="fi-FI" dirty="0" smtClean="0"/>
              <a:t> Level</a:t>
            </a:r>
          </a:p>
          <a:p>
            <a:pPr lvl="7"/>
            <a:r>
              <a:rPr lang="fi-FI" dirty="0" err="1" smtClean="0"/>
              <a:t>Eighth</a:t>
            </a:r>
            <a:r>
              <a:rPr lang="fi-FI" dirty="0" smtClean="0"/>
              <a:t> Level</a:t>
            </a:r>
          </a:p>
          <a:p>
            <a:pPr lvl="6"/>
            <a:endParaRPr lang="fi-FI" dirty="0" smtClean="0"/>
          </a:p>
        </p:txBody>
      </p:sp>
      <p:sp>
        <p:nvSpPr>
          <p:cNvPr id="16"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8" name="Straight Connector 17"/>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9" name="Picture 18"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0"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51545683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Blu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8859" y="165159"/>
            <a:ext cx="8229600" cy="1300801"/>
          </a:xfrm>
        </p:spPr>
        <p:txBody>
          <a:bodyPr>
            <a:noAutofit/>
          </a:bodyPr>
          <a:lstStyle>
            <a:lvl1pPr>
              <a:defRPr sz="4000">
                <a:solidFill>
                  <a:schemeClr val="bg1"/>
                </a:solidFill>
              </a:defRPr>
            </a:lvl1pPr>
          </a:lstStyle>
          <a:p>
            <a:r>
              <a:rPr lang="en-US" dirty="0" smtClean="0"/>
              <a:t>Section title</a:t>
            </a:r>
            <a:br>
              <a:rPr lang="en-US" dirty="0" smtClean="0"/>
            </a:br>
            <a:r>
              <a:rPr lang="en-US" dirty="0" smtClean="0"/>
              <a:t>2 lines max (40 </a:t>
            </a:r>
            <a:r>
              <a:rPr lang="en-US" dirty="0" err="1" smtClean="0"/>
              <a:t>pt</a:t>
            </a:r>
            <a:r>
              <a:rPr lang="en-US" dirty="0" smtClean="0"/>
              <a:t>)</a:t>
            </a:r>
            <a:endParaRPr lang="en-US" dirty="0"/>
          </a:p>
        </p:txBody>
      </p:sp>
    </p:spTree>
    <p:extLst>
      <p:ext uri="{BB962C8B-B14F-4D97-AF65-F5344CB8AC3E}">
        <p14:creationId xmlns:p14="http://schemas.microsoft.com/office/powerpoint/2010/main" val="2271940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lumn slide – bullet, 2 column blue">
    <p:spTree>
      <p:nvGrpSpPr>
        <p:cNvPr id="1" name=""/>
        <p:cNvGrpSpPr/>
        <p:nvPr/>
      </p:nvGrpSpPr>
      <p:grpSpPr>
        <a:xfrm>
          <a:off x="0" y="0"/>
          <a:ext cx="0" cy="0"/>
          <a:chOff x="0" y="0"/>
          <a:chExt cx="0" cy="0"/>
        </a:xfrm>
      </p:grpSpPr>
      <p:sp>
        <p:nvSpPr>
          <p:cNvPr id="35" name="Content Placeholder 7"/>
          <p:cNvSpPr>
            <a:spLocks noGrp="1"/>
          </p:cNvSpPr>
          <p:nvPr>
            <p:ph sz="quarter" idx="13" hasCustomPrompt="1"/>
          </p:nvPr>
        </p:nvSpPr>
        <p:spPr>
          <a:xfrm>
            <a:off x="4649378" y="1125520"/>
            <a:ext cx="4062196" cy="279388"/>
          </a:xfrm>
        </p:spPr>
        <p:txBody>
          <a:bodyPr>
            <a:noAutofit/>
          </a:bodyPr>
          <a:lstStyle>
            <a:lvl1pPr marL="0" indent="0">
              <a:buNone/>
              <a:defRPr sz="1600" b="0" i="0">
                <a:solidFill>
                  <a:schemeClr val="bg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2</a:t>
            </a:r>
            <a:endParaRPr lang="en-US" dirty="0"/>
          </a:p>
        </p:txBody>
      </p:sp>
      <p:sp>
        <p:nvSpPr>
          <p:cNvPr id="37" name="Content Placeholder 7"/>
          <p:cNvSpPr>
            <a:spLocks noGrp="1"/>
          </p:cNvSpPr>
          <p:nvPr>
            <p:ph sz="quarter" idx="15" hasCustomPrompt="1"/>
          </p:nvPr>
        </p:nvSpPr>
        <p:spPr>
          <a:xfrm>
            <a:off x="379653" y="1125520"/>
            <a:ext cx="4062196" cy="279388"/>
          </a:xfrm>
        </p:spPr>
        <p:txBody>
          <a:bodyPr>
            <a:noAutofit/>
          </a:bodyPr>
          <a:lstStyle>
            <a:lvl1pPr marL="0" indent="0">
              <a:buNone/>
              <a:defRPr sz="1600" b="0" i="0">
                <a:solidFill>
                  <a:schemeClr val="bg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1 (16pt)</a:t>
            </a:r>
          </a:p>
        </p:txBody>
      </p:sp>
      <p:cxnSp>
        <p:nvCxnSpPr>
          <p:cNvPr id="22" name="Straight Connector 21"/>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p:txBody>
          <a:bodyPr/>
          <a:lstStyle>
            <a:lvl1pPr>
              <a:defRPr baseline="0"/>
            </a:lvl1pPr>
          </a:lstStyle>
          <a:p>
            <a:r>
              <a:rPr lang="en-US" dirty="0" smtClean="0"/>
              <a:t>Column slide – bullet, 2 column (1 line max)</a:t>
            </a:r>
            <a:endParaRPr lang="en-US" dirty="0"/>
          </a:p>
        </p:txBody>
      </p:sp>
      <p:cxnSp>
        <p:nvCxnSpPr>
          <p:cNvPr id="16" name="Straight Connector 15"/>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3" name="Text Placeholder 6"/>
          <p:cNvSpPr>
            <a:spLocks noGrp="1"/>
          </p:cNvSpPr>
          <p:nvPr>
            <p:ph type="body" sz="quarter" idx="23" hasCustomPrompt="1"/>
          </p:nvPr>
        </p:nvSpPr>
        <p:spPr>
          <a:xfrm>
            <a:off x="251968" y="4477772"/>
            <a:ext cx="8525448" cy="403337"/>
          </a:xfrm>
        </p:spPr>
        <p:txBody>
          <a:bodyPr>
            <a:noAutofit/>
          </a:bodyPr>
          <a:lstStyle>
            <a:lvl1pPr marL="0" marR="0" indent="0" algn="l" defTabSz="337734" rtl="0" eaLnBrk="1" fontAlgn="auto" latinLnBrk="0" hangingPunct="1">
              <a:lnSpc>
                <a:spcPct val="100000"/>
              </a:lnSpc>
              <a:spcBef>
                <a:spcPct val="20000"/>
              </a:spcBef>
              <a:spcAft>
                <a:spcPts val="0"/>
              </a:spcAft>
              <a:buClr>
                <a:srgbClr val="00C9FF"/>
              </a:buClr>
              <a:buSzTx/>
              <a:buFont typeface="Arial"/>
              <a:buNone/>
              <a:tabLst/>
              <a:defRPr sz="900" b="0">
                <a:solidFill>
                  <a:schemeClr val="tx1"/>
                </a:solidFill>
              </a:defRPr>
            </a:lvl1pPr>
            <a:lvl2pPr marL="330698" indent="0">
              <a:buNone/>
              <a:defRPr sz="900" b="1"/>
            </a:lvl2pPr>
            <a:lvl3pPr marL="594552" indent="0">
              <a:buNone/>
              <a:defRPr sz="900" b="1"/>
            </a:lvl3pPr>
            <a:lvl4pPr marL="858406" indent="0">
              <a:buNone/>
              <a:defRPr sz="900" b="1"/>
            </a:lvl4pPr>
            <a:lvl5pPr marL="1128124" indent="0">
              <a:buNone/>
              <a:defRPr sz="900" b="1"/>
            </a:lvl5pPr>
          </a:lstStyle>
          <a:p>
            <a:pPr marL="0" marR="0" lvl="0" indent="0" algn="l" defTabSz="337734" rtl="0" eaLnBrk="1" fontAlgn="auto" latinLnBrk="0" hangingPunct="1">
              <a:lnSpc>
                <a:spcPct val="100000"/>
              </a:lnSpc>
              <a:spcBef>
                <a:spcPct val="20000"/>
              </a:spcBef>
              <a:spcAft>
                <a:spcPts val="0"/>
              </a:spcAft>
              <a:buClr>
                <a:srgbClr val="00C9FF"/>
              </a:buClr>
              <a:buSzTx/>
              <a:buFont typeface="Arial"/>
              <a:buNone/>
              <a:tabLst/>
              <a:defRPr/>
            </a:pPr>
            <a:r>
              <a:rPr lang="en-US" dirty="0" smtClean="0"/>
              <a:t>*Footnote placeholder</a:t>
            </a:r>
            <a:br>
              <a:rPr lang="en-US" dirty="0" smtClean="0"/>
            </a:br>
            <a:r>
              <a:rPr lang="en-US" dirty="0" smtClean="0"/>
              <a:t>**Source info. placeholder</a:t>
            </a:r>
          </a:p>
          <a:p>
            <a:pPr lvl="0"/>
            <a:endParaRPr lang="en-US" dirty="0"/>
          </a:p>
        </p:txBody>
      </p:sp>
      <p:sp>
        <p:nvSpPr>
          <p:cNvPr id="4" name="Text Placeholder 3"/>
          <p:cNvSpPr>
            <a:spLocks noGrp="1"/>
          </p:cNvSpPr>
          <p:nvPr>
            <p:ph type="body" sz="quarter" idx="24" hasCustomPrompt="1"/>
          </p:nvPr>
        </p:nvSpPr>
        <p:spPr>
          <a:xfrm>
            <a:off x="379413" y="1459338"/>
            <a:ext cx="4062412" cy="2950682"/>
          </a:xfrm>
        </p:spPr>
        <p:txBody>
          <a:bodyPr>
            <a:noAutofit/>
          </a:bodyPr>
          <a:lstStyle>
            <a:lvl1pPr marL="171450" indent="-171450">
              <a:defRPr sz="1600" spc="0" baseline="0">
                <a:solidFill>
                  <a:schemeClr val="bg1"/>
                </a:solidFill>
              </a:defRPr>
            </a:lvl1pPr>
            <a:lvl2pPr marL="548817" indent="-211084">
              <a:buFont typeface="Lucida Grande"/>
              <a:buChar char="-"/>
              <a:defRPr sz="1600" spc="0" baseline="0">
                <a:solidFill>
                  <a:schemeClr val="bg1"/>
                </a:solidFill>
              </a:defRPr>
            </a:lvl2pPr>
            <a:lvl3pPr marL="844334" indent="-168867">
              <a:buClr>
                <a:srgbClr val="00C9FF"/>
              </a:buClr>
              <a:buFont typeface="Lucida Grande"/>
              <a:buChar char="-"/>
              <a:defRPr sz="1600" spc="0" baseline="0">
                <a:solidFill>
                  <a:schemeClr val="bg1"/>
                </a:solidFill>
              </a:defRPr>
            </a:lvl3pPr>
            <a:lvl4pPr marL="1182068" indent="-168867">
              <a:buClr>
                <a:srgbClr val="00C9FF"/>
              </a:buClr>
              <a:buFont typeface="Lucida Grande"/>
              <a:buChar char="-"/>
              <a:defRPr sz="1600" spc="0" baseline="0">
                <a:solidFill>
                  <a:schemeClr val="bg1"/>
                </a:solidFill>
              </a:defRPr>
            </a:lvl4pPr>
            <a:lvl5pPr marL="1519801" indent="-168867">
              <a:buClr>
                <a:srgbClr val="00C9FF"/>
              </a:buClr>
              <a:buFont typeface="Lucida Grande"/>
              <a:buChar char="-"/>
              <a:defRPr sz="1600" spc="0" baseline="0">
                <a:solidFill>
                  <a:schemeClr val="bg1"/>
                </a:solidFill>
              </a:defRPr>
            </a:lvl5pPr>
          </a:lstStyle>
          <a:p>
            <a:pPr lvl="0"/>
            <a:r>
              <a:rPr lang="en-US" dirty="0" smtClean="0"/>
              <a:t>Point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Text Placeholder 3"/>
          <p:cNvSpPr>
            <a:spLocks noGrp="1"/>
          </p:cNvSpPr>
          <p:nvPr>
            <p:ph type="body" sz="quarter" idx="25" hasCustomPrompt="1"/>
          </p:nvPr>
        </p:nvSpPr>
        <p:spPr>
          <a:xfrm>
            <a:off x="4649378" y="1465641"/>
            <a:ext cx="4062412" cy="2950682"/>
          </a:xfrm>
        </p:spPr>
        <p:txBody>
          <a:bodyPr>
            <a:noAutofit/>
          </a:bodyPr>
          <a:lstStyle>
            <a:lvl1pPr marL="171450" indent="-171450">
              <a:buClr>
                <a:srgbClr val="00C9FF"/>
              </a:buClr>
              <a:defRPr sz="1600" spc="0" baseline="0">
                <a:solidFill>
                  <a:schemeClr val="bg1"/>
                </a:solidFill>
              </a:defRPr>
            </a:lvl1pPr>
            <a:lvl2pPr marL="548817" indent="-211084">
              <a:buClr>
                <a:srgbClr val="00C9FF"/>
              </a:buClr>
              <a:buFont typeface="Lucida Grande"/>
              <a:buChar char="-"/>
              <a:defRPr sz="1600" spc="0">
                <a:solidFill>
                  <a:schemeClr val="bg1"/>
                </a:solidFill>
              </a:defRPr>
            </a:lvl2pPr>
            <a:lvl3pPr marL="844334" indent="-168867">
              <a:buClr>
                <a:srgbClr val="00C9FF"/>
              </a:buClr>
              <a:buFont typeface="Lucida Grande"/>
              <a:buChar char="-"/>
              <a:defRPr sz="1600" spc="0">
                <a:solidFill>
                  <a:schemeClr val="bg1"/>
                </a:solidFill>
              </a:defRPr>
            </a:lvl3pPr>
            <a:lvl4pPr marL="1182068" indent="-168867">
              <a:buClr>
                <a:srgbClr val="00C9FF"/>
              </a:buClr>
              <a:buFont typeface="Lucida Grande"/>
              <a:buChar char="-"/>
              <a:defRPr sz="1600" spc="0">
                <a:solidFill>
                  <a:schemeClr val="bg1"/>
                </a:solidFill>
              </a:defRPr>
            </a:lvl4pPr>
            <a:lvl5pPr marL="1519801" indent="-168867">
              <a:buClr>
                <a:srgbClr val="00C9FF"/>
              </a:buClr>
              <a:buFont typeface="Lucida Grande"/>
              <a:buChar char="-"/>
              <a:defRPr sz="1600" spc="0">
                <a:solidFill>
                  <a:schemeClr val="bg1"/>
                </a:solidFill>
              </a:defRPr>
            </a:lvl5pPr>
          </a:lstStyle>
          <a:p>
            <a:pPr lvl="0"/>
            <a:r>
              <a:rPr lang="en-US" dirty="0" smtClean="0"/>
              <a:t>Point one (16pt)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26"/>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5" name="Picture 14"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9"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7"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339326618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lumn slide – bullet, 3 column">
    <p:spTree>
      <p:nvGrpSpPr>
        <p:cNvPr id="1" name=""/>
        <p:cNvGrpSpPr/>
        <p:nvPr/>
      </p:nvGrpSpPr>
      <p:grpSpPr>
        <a:xfrm>
          <a:off x="0" y="0"/>
          <a:ext cx="0" cy="0"/>
          <a:chOff x="0" y="0"/>
          <a:chExt cx="0" cy="0"/>
        </a:xfrm>
      </p:grpSpPr>
      <p:sp>
        <p:nvSpPr>
          <p:cNvPr id="27" name="Content Placeholder 7"/>
          <p:cNvSpPr>
            <a:spLocks noGrp="1"/>
          </p:cNvSpPr>
          <p:nvPr>
            <p:ph sz="quarter" idx="13" hasCustomPrompt="1"/>
          </p:nvPr>
        </p:nvSpPr>
        <p:spPr>
          <a:xfrm>
            <a:off x="382704" y="1125457"/>
            <a:ext cx="2585034" cy="279389"/>
          </a:xfrm>
        </p:spPr>
        <p:txBody>
          <a:bodyPr>
            <a:noAutofit/>
          </a:bodyPr>
          <a:lstStyle>
            <a:lvl1pPr marL="0" indent="0">
              <a:buNone/>
              <a:defRPr sz="1600" b="0" i="0">
                <a:solidFill>
                  <a:schemeClr val="bg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1 (16pt)</a:t>
            </a:r>
            <a:endParaRPr lang="en-US" dirty="0"/>
          </a:p>
        </p:txBody>
      </p:sp>
      <p:sp>
        <p:nvSpPr>
          <p:cNvPr id="29" name="Content Placeholder 7"/>
          <p:cNvSpPr>
            <a:spLocks noGrp="1"/>
          </p:cNvSpPr>
          <p:nvPr>
            <p:ph sz="quarter" idx="15" hasCustomPrompt="1"/>
          </p:nvPr>
        </p:nvSpPr>
        <p:spPr>
          <a:xfrm>
            <a:off x="3282966" y="1125456"/>
            <a:ext cx="2585034" cy="279909"/>
          </a:xfrm>
        </p:spPr>
        <p:txBody>
          <a:bodyPr>
            <a:noAutofit/>
          </a:bodyPr>
          <a:lstStyle>
            <a:lvl1pPr marL="0" indent="0">
              <a:buNone/>
              <a:defRPr sz="1600" b="0" i="0">
                <a:solidFill>
                  <a:schemeClr val="bg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2</a:t>
            </a:r>
          </a:p>
        </p:txBody>
      </p:sp>
      <p:sp>
        <p:nvSpPr>
          <p:cNvPr id="31" name="Content Placeholder 7"/>
          <p:cNvSpPr>
            <a:spLocks noGrp="1"/>
          </p:cNvSpPr>
          <p:nvPr>
            <p:ph sz="quarter" idx="17" hasCustomPrompt="1"/>
          </p:nvPr>
        </p:nvSpPr>
        <p:spPr>
          <a:xfrm>
            <a:off x="6133086" y="1125457"/>
            <a:ext cx="2585034" cy="279389"/>
          </a:xfrm>
        </p:spPr>
        <p:txBody>
          <a:bodyPr>
            <a:noAutofit/>
          </a:bodyPr>
          <a:lstStyle>
            <a:lvl1pPr marL="0" indent="0">
              <a:buNone/>
              <a:defRPr sz="1600" b="0" i="0">
                <a:solidFill>
                  <a:schemeClr val="tx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3</a:t>
            </a:r>
          </a:p>
        </p:txBody>
      </p:sp>
      <p:cxnSp>
        <p:nvCxnSpPr>
          <p:cNvPr id="33" name="Straight Connector 32"/>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4" name="Title 1"/>
          <p:cNvSpPr>
            <a:spLocks noGrp="1"/>
          </p:cNvSpPr>
          <p:nvPr>
            <p:ph type="title" hasCustomPrompt="1"/>
          </p:nvPr>
        </p:nvSpPr>
        <p:spPr>
          <a:xfrm>
            <a:off x="248859" y="165160"/>
            <a:ext cx="8229600" cy="781897"/>
          </a:xfrm>
        </p:spPr>
        <p:txBody>
          <a:bodyPr/>
          <a:lstStyle/>
          <a:p>
            <a:r>
              <a:rPr lang="en-US" dirty="0" smtClean="0"/>
              <a:t>Column slide – bullet, 3 column (1 line max)</a:t>
            </a:r>
            <a:endParaRPr lang="en-US" dirty="0"/>
          </a:p>
        </p:txBody>
      </p:sp>
      <p:sp>
        <p:nvSpPr>
          <p:cNvPr id="36" name="Text Placeholder 6"/>
          <p:cNvSpPr>
            <a:spLocks noGrp="1"/>
          </p:cNvSpPr>
          <p:nvPr>
            <p:ph type="body" sz="quarter" idx="23" hasCustomPrompt="1"/>
          </p:nvPr>
        </p:nvSpPr>
        <p:spPr>
          <a:xfrm>
            <a:off x="251968" y="4477772"/>
            <a:ext cx="8525448" cy="403337"/>
          </a:xfrm>
        </p:spPr>
        <p:txBody>
          <a:bodyPr>
            <a:noAutofit/>
          </a:bodyPr>
          <a:lstStyle>
            <a:lvl1pPr marL="0" marR="0" indent="0" algn="l" defTabSz="337734" rtl="0" eaLnBrk="1" fontAlgn="auto" latinLnBrk="0" hangingPunct="1">
              <a:lnSpc>
                <a:spcPct val="100000"/>
              </a:lnSpc>
              <a:spcBef>
                <a:spcPct val="20000"/>
              </a:spcBef>
              <a:spcAft>
                <a:spcPts val="0"/>
              </a:spcAft>
              <a:buClr>
                <a:srgbClr val="00C9FF"/>
              </a:buClr>
              <a:buSzTx/>
              <a:buFont typeface="Arial"/>
              <a:buNone/>
              <a:tabLst/>
              <a:defRPr sz="900" b="0" spc="0" baseline="0">
                <a:solidFill>
                  <a:schemeClr val="tx1"/>
                </a:solidFill>
              </a:defRPr>
            </a:lvl1pPr>
            <a:lvl2pPr marL="330698" indent="0">
              <a:buNone/>
              <a:defRPr sz="900" b="1"/>
            </a:lvl2pPr>
            <a:lvl3pPr marL="594552" indent="0">
              <a:buNone/>
              <a:defRPr sz="900" b="1"/>
            </a:lvl3pPr>
            <a:lvl4pPr marL="858406" indent="0">
              <a:buNone/>
              <a:defRPr sz="900" b="1"/>
            </a:lvl4pPr>
            <a:lvl5pPr marL="1128124" indent="0">
              <a:buNone/>
              <a:defRPr sz="900" b="1"/>
            </a:lvl5pPr>
          </a:lstStyle>
          <a:p>
            <a:pPr marL="0" marR="0" lvl="0" indent="0" algn="l" defTabSz="337734" rtl="0" eaLnBrk="1" fontAlgn="auto" latinLnBrk="0" hangingPunct="1">
              <a:lnSpc>
                <a:spcPct val="100000"/>
              </a:lnSpc>
              <a:spcBef>
                <a:spcPct val="20000"/>
              </a:spcBef>
              <a:spcAft>
                <a:spcPts val="0"/>
              </a:spcAft>
              <a:buClr>
                <a:srgbClr val="00C9FF"/>
              </a:buClr>
              <a:buSzTx/>
              <a:buFont typeface="Arial"/>
              <a:buNone/>
              <a:tabLst/>
              <a:defRPr/>
            </a:pPr>
            <a:r>
              <a:rPr lang="en-US" dirty="0" smtClean="0"/>
              <a:t>*Footnote placeholder</a:t>
            </a:r>
            <a:br>
              <a:rPr lang="en-US" dirty="0" smtClean="0"/>
            </a:br>
            <a:r>
              <a:rPr lang="en-US" dirty="0" smtClean="0"/>
              <a:t>**Source info. placeholder</a:t>
            </a:r>
          </a:p>
          <a:p>
            <a:pPr lvl="0"/>
            <a:endParaRPr lang="en-US" dirty="0"/>
          </a:p>
        </p:txBody>
      </p:sp>
      <p:sp>
        <p:nvSpPr>
          <p:cNvPr id="17" name="Text Placeholder 3"/>
          <p:cNvSpPr>
            <a:spLocks noGrp="1"/>
          </p:cNvSpPr>
          <p:nvPr>
            <p:ph type="body" sz="quarter" idx="24" hasCustomPrompt="1"/>
          </p:nvPr>
        </p:nvSpPr>
        <p:spPr>
          <a:xfrm>
            <a:off x="379413" y="1459276"/>
            <a:ext cx="2588325" cy="2950744"/>
          </a:xfrm>
        </p:spPr>
        <p:txBody>
          <a:bodyPr>
            <a:noAutofit/>
          </a:bodyPr>
          <a:lstStyle>
            <a:lvl1pPr marL="171450" indent="-171450">
              <a:defRPr sz="1600" spc="0" baseline="0">
                <a:solidFill>
                  <a:schemeClr val="bg1"/>
                </a:solidFill>
              </a:defRPr>
            </a:lvl1pPr>
            <a:lvl2pPr marL="548817" indent="-211084">
              <a:buFont typeface="Lucida Grande"/>
              <a:buChar char="-"/>
              <a:defRPr sz="1600" spc="0" baseline="0">
                <a:solidFill>
                  <a:schemeClr val="bg1"/>
                </a:solidFill>
              </a:defRPr>
            </a:lvl2pPr>
            <a:lvl3pPr marL="844334" indent="-168867">
              <a:buClr>
                <a:srgbClr val="00C9FF"/>
              </a:buClr>
              <a:buFont typeface="Lucida Grande"/>
              <a:buChar char="-"/>
              <a:defRPr sz="1600" spc="0" baseline="0">
                <a:solidFill>
                  <a:schemeClr val="bg1"/>
                </a:solidFill>
              </a:defRPr>
            </a:lvl3pPr>
            <a:lvl4pPr marL="1182068" indent="-168867">
              <a:buClr>
                <a:srgbClr val="00C9FF"/>
              </a:buClr>
              <a:buFont typeface="Lucida Grande"/>
              <a:buChar char="-"/>
              <a:defRPr sz="1600" spc="0" baseline="0">
                <a:solidFill>
                  <a:schemeClr val="bg1"/>
                </a:solidFill>
              </a:defRPr>
            </a:lvl4pPr>
            <a:lvl5pPr marL="1519801" indent="-168867">
              <a:buClr>
                <a:srgbClr val="00C9FF"/>
              </a:buClr>
              <a:buFont typeface="Lucida Grande"/>
              <a:buChar char="-"/>
              <a:defRPr sz="1600" spc="0" baseline="0">
                <a:solidFill>
                  <a:schemeClr val="bg1"/>
                </a:solidFill>
              </a:defRPr>
            </a:lvl5pPr>
          </a:lstStyle>
          <a:p>
            <a:pPr lvl="0"/>
            <a:r>
              <a:rPr lang="en-US" dirty="0" smtClean="0"/>
              <a:t>Point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Text Placeholder 3"/>
          <p:cNvSpPr>
            <a:spLocks noGrp="1"/>
          </p:cNvSpPr>
          <p:nvPr>
            <p:ph type="body" sz="quarter" idx="25" hasCustomPrompt="1"/>
          </p:nvPr>
        </p:nvSpPr>
        <p:spPr>
          <a:xfrm>
            <a:off x="3279675" y="1460505"/>
            <a:ext cx="2588325" cy="2950744"/>
          </a:xfrm>
        </p:spPr>
        <p:txBody>
          <a:bodyPr>
            <a:noAutofit/>
          </a:bodyPr>
          <a:lstStyle>
            <a:lvl1pPr marL="253300" marR="0" indent="-253300" algn="l" defTabSz="337734" rtl="0" eaLnBrk="1" fontAlgn="auto" latinLnBrk="0" hangingPunct="1">
              <a:lnSpc>
                <a:spcPct val="100000"/>
              </a:lnSpc>
              <a:spcBef>
                <a:spcPct val="20000"/>
              </a:spcBef>
              <a:spcAft>
                <a:spcPts val="0"/>
              </a:spcAft>
              <a:buClr>
                <a:srgbClr val="00C9FF"/>
              </a:buClr>
              <a:buSzTx/>
              <a:buFont typeface="Arial"/>
              <a:buChar char="•"/>
              <a:tabLst/>
              <a:defRPr sz="1600" spc="0" baseline="0">
                <a:solidFill>
                  <a:schemeClr val="bg1"/>
                </a:solidFill>
              </a:defRPr>
            </a:lvl1pPr>
            <a:lvl2pPr marL="548817" marR="0" indent="-211084" algn="l" defTabSz="337734" rtl="0" eaLnBrk="1" fontAlgn="auto" latinLnBrk="0" hangingPunct="1">
              <a:lnSpc>
                <a:spcPct val="100000"/>
              </a:lnSpc>
              <a:spcBef>
                <a:spcPct val="20000"/>
              </a:spcBef>
              <a:spcAft>
                <a:spcPts val="0"/>
              </a:spcAft>
              <a:buClr>
                <a:schemeClr val="accent2"/>
              </a:buClr>
              <a:buSzTx/>
              <a:buFontTx/>
              <a:buChar char="-"/>
              <a:tabLst/>
              <a:defRPr sz="1600" spc="0" baseline="0">
                <a:solidFill>
                  <a:schemeClr val="bg1"/>
                </a:solidFill>
              </a:defRPr>
            </a:lvl2pPr>
            <a:lvl3pPr marL="844334" marR="0" indent="-168867" algn="l" defTabSz="337734" rtl="0" eaLnBrk="1" fontAlgn="auto" latinLnBrk="0" hangingPunct="1">
              <a:lnSpc>
                <a:spcPct val="100000"/>
              </a:lnSpc>
              <a:spcBef>
                <a:spcPct val="20000"/>
              </a:spcBef>
              <a:spcAft>
                <a:spcPts val="0"/>
              </a:spcAft>
              <a:buClr>
                <a:schemeClr val="accent2"/>
              </a:buClr>
              <a:buSzTx/>
              <a:buFontTx/>
              <a:buChar char="-"/>
              <a:tabLst/>
              <a:defRPr sz="1600" spc="0" baseline="0">
                <a:solidFill>
                  <a:schemeClr val="bg1"/>
                </a:solidFill>
              </a:defRPr>
            </a:lvl3pPr>
            <a:lvl4pPr marL="1182068" marR="0" indent="-168867" algn="l" defTabSz="337734" rtl="0" eaLnBrk="1" fontAlgn="auto" latinLnBrk="0" hangingPunct="1">
              <a:lnSpc>
                <a:spcPct val="100000"/>
              </a:lnSpc>
              <a:spcBef>
                <a:spcPct val="20000"/>
              </a:spcBef>
              <a:spcAft>
                <a:spcPts val="0"/>
              </a:spcAft>
              <a:buClr>
                <a:schemeClr val="accent2"/>
              </a:buClr>
              <a:buSzTx/>
              <a:buFontTx/>
              <a:buChar char="-"/>
              <a:tabLst/>
              <a:defRPr sz="1600" spc="0" baseline="0">
                <a:solidFill>
                  <a:schemeClr val="bg1"/>
                </a:solidFill>
              </a:defRPr>
            </a:lvl4pPr>
            <a:lvl5pPr marL="1519801" marR="0" indent="-168867" algn="l" defTabSz="337734" rtl="0" eaLnBrk="1" fontAlgn="auto" latinLnBrk="0" hangingPunct="1">
              <a:lnSpc>
                <a:spcPct val="100000"/>
              </a:lnSpc>
              <a:spcBef>
                <a:spcPct val="20000"/>
              </a:spcBef>
              <a:spcAft>
                <a:spcPts val="0"/>
              </a:spcAft>
              <a:buClr>
                <a:schemeClr val="accent2"/>
              </a:buClr>
              <a:buSzTx/>
              <a:buFont typeface="Nokia Pure Headline Light" panose="020B0304040602060303" pitchFamily="34" charset="0"/>
              <a:buChar char="-"/>
              <a:tabLst/>
              <a:defRPr sz="1600" spc="0" baseline="0">
                <a:solidFill>
                  <a:schemeClr val="bg1"/>
                </a:solidFill>
              </a:defRPr>
            </a:lvl5pPr>
          </a:lstStyle>
          <a:p>
            <a:pPr marL="253300" marR="0" lvl="0" indent="-253300" algn="l" defTabSz="337734" rtl="0" eaLnBrk="1" fontAlgn="auto" latinLnBrk="0" hangingPunct="1">
              <a:lnSpc>
                <a:spcPct val="100000"/>
              </a:lnSpc>
              <a:spcBef>
                <a:spcPct val="20000"/>
              </a:spcBef>
              <a:spcAft>
                <a:spcPts val="0"/>
              </a:spcAft>
              <a:buClr>
                <a:srgbClr val="00C9FF"/>
              </a:buClr>
              <a:buSzTx/>
              <a:buFont typeface="Arial"/>
              <a:buChar char="•"/>
              <a:tabLst/>
              <a:defRPr/>
            </a:pPr>
            <a:r>
              <a:rPr kumimoji="0" lang="en-US" sz="1600" b="0" i="0" u="none" strike="noStrike" kern="1200" cap="none" spc="-20" normalizeH="0" baseline="0" noProof="0" dirty="0" smtClean="0">
                <a:ln>
                  <a:noFill/>
                </a:ln>
                <a:solidFill>
                  <a:srgbClr val="124191"/>
                </a:solidFill>
                <a:effectLst/>
                <a:uLnTx/>
                <a:uFillTx/>
                <a:latin typeface="Nokia Pure Text Light"/>
              </a:rPr>
              <a:t>Point one</a:t>
            </a:r>
          </a:p>
          <a:p>
            <a:pPr marL="548817" marR="0" lvl="1" indent="-211084" algn="l" defTabSz="337734" rtl="0" eaLnBrk="1" fontAlgn="auto" latinLnBrk="0" hangingPunct="1">
              <a:lnSpc>
                <a:spcPct val="100000"/>
              </a:lnSpc>
              <a:spcBef>
                <a:spcPct val="20000"/>
              </a:spcBef>
              <a:spcAft>
                <a:spcPts val="0"/>
              </a:spcAft>
              <a:buClr>
                <a:srgbClr val="00C9FF"/>
              </a:buClr>
              <a:buSzTx/>
              <a:buFont typeface="Arial"/>
              <a:buChar char="•"/>
              <a:tabLst/>
              <a:defRPr/>
            </a:pPr>
            <a:r>
              <a:rPr kumimoji="0" lang="en-US" sz="1600" b="0" i="0" u="none" strike="noStrike" kern="1200" cap="none" spc="-20" normalizeH="0" baseline="0" noProof="0" dirty="0" smtClean="0">
                <a:ln>
                  <a:noFill/>
                </a:ln>
                <a:solidFill>
                  <a:srgbClr val="124191"/>
                </a:solidFill>
                <a:effectLst/>
                <a:uLnTx/>
                <a:uFillTx/>
                <a:latin typeface="Nokia Pure Text Light"/>
              </a:rPr>
              <a:t>Second level</a:t>
            </a:r>
          </a:p>
          <a:p>
            <a:pPr marL="844334" marR="0" lvl="2" indent="-168867" algn="l" defTabSz="337734" rtl="0" eaLnBrk="1" fontAlgn="auto" latinLnBrk="0" hangingPunct="1">
              <a:lnSpc>
                <a:spcPct val="100000"/>
              </a:lnSpc>
              <a:spcBef>
                <a:spcPct val="20000"/>
              </a:spcBef>
              <a:spcAft>
                <a:spcPts val="0"/>
              </a:spcAft>
              <a:buClr>
                <a:srgbClr val="00C9FF"/>
              </a:buClr>
              <a:buSzTx/>
              <a:buFont typeface="Arial"/>
              <a:buChar char="•"/>
              <a:tabLst/>
              <a:defRPr/>
            </a:pPr>
            <a:r>
              <a:rPr kumimoji="0" lang="en-US" sz="1600" b="0" i="0" u="none" strike="noStrike" kern="1200" cap="none" spc="-20" normalizeH="0" baseline="0" noProof="0" dirty="0" smtClean="0">
                <a:ln>
                  <a:noFill/>
                </a:ln>
                <a:solidFill>
                  <a:srgbClr val="124191"/>
                </a:solidFill>
                <a:effectLst/>
                <a:uLnTx/>
                <a:uFillTx/>
                <a:latin typeface="Nokia Pure Text Light"/>
              </a:rPr>
              <a:t>Third level</a:t>
            </a:r>
          </a:p>
          <a:p>
            <a:pPr marL="1182068" marR="0" lvl="3" indent="-168867" algn="l" defTabSz="337734" rtl="0" eaLnBrk="1" fontAlgn="auto" latinLnBrk="0" hangingPunct="1">
              <a:lnSpc>
                <a:spcPct val="100000"/>
              </a:lnSpc>
              <a:spcBef>
                <a:spcPct val="20000"/>
              </a:spcBef>
              <a:spcAft>
                <a:spcPts val="0"/>
              </a:spcAft>
              <a:buClr>
                <a:srgbClr val="00C9FF"/>
              </a:buClr>
              <a:buSzTx/>
              <a:buFont typeface="Arial"/>
              <a:buChar char="•"/>
              <a:tabLst/>
              <a:defRPr/>
            </a:pPr>
            <a:r>
              <a:rPr kumimoji="0" lang="en-US" sz="1600" b="0" i="0" u="none" strike="noStrike" kern="1200" cap="none" spc="-20" normalizeH="0" baseline="0" noProof="0" dirty="0" smtClean="0">
                <a:ln>
                  <a:noFill/>
                </a:ln>
                <a:solidFill>
                  <a:srgbClr val="124191"/>
                </a:solidFill>
                <a:effectLst/>
                <a:uLnTx/>
                <a:uFillTx/>
                <a:latin typeface="Nokia Pure Text Light"/>
              </a:rPr>
              <a:t>Fourth level</a:t>
            </a:r>
          </a:p>
          <a:p>
            <a:pPr marL="1519801" marR="0" lvl="4" indent="-168867" algn="l" defTabSz="337734" rtl="0" eaLnBrk="1" fontAlgn="auto" latinLnBrk="0" hangingPunct="1">
              <a:lnSpc>
                <a:spcPct val="100000"/>
              </a:lnSpc>
              <a:spcBef>
                <a:spcPct val="20000"/>
              </a:spcBef>
              <a:spcAft>
                <a:spcPts val="0"/>
              </a:spcAft>
              <a:buClrTx/>
              <a:buSzTx/>
              <a:buFont typeface="Arial"/>
              <a:buChar char="•"/>
              <a:tabLst/>
              <a:defRPr/>
            </a:pPr>
            <a:r>
              <a:rPr kumimoji="0" lang="en-US" sz="1500" b="0" i="0" u="none" strike="noStrike" kern="1200" cap="none" spc="0" normalizeH="0" baseline="0" noProof="0" dirty="0" smtClean="0">
                <a:ln>
                  <a:noFill/>
                </a:ln>
                <a:solidFill>
                  <a:srgbClr val="004191"/>
                </a:solidFill>
                <a:effectLst/>
                <a:uLnTx/>
                <a:uFillTx/>
                <a:latin typeface="Nokia Pure Headline Light"/>
              </a:rPr>
              <a:t>Fifth level</a:t>
            </a:r>
          </a:p>
          <a:p>
            <a:pPr lvl="4"/>
            <a:r>
              <a:rPr lang="en-US" dirty="0" smtClean="0"/>
              <a:t>Fifth level</a:t>
            </a:r>
            <a:endParaRPr lang="en-US" dirty="0"/>
          </a:p>
        </p:txBody>
      </p:sp>
      <p:sp>
        <p:nvSpPr>
          <p:cNvPr id="20" name="Text Placeholder 3"/>
          <p:cNvSpPr>
            <a:spLocks noGrp="1"/>
          </p:cNvSpPr>
          <p:nvPr>
            <p:ph type="body" sz="quarter" idx="26" hasCustomPrompt="1"/>
          </p:nvPr>
        </p:nvSpPr>
        <p:spPr>
          <a:xfrm>
            <a:off x="6129795" y="1459276"/>
            <a:ext cx="2588325" cy="2950744"/>
          </a:xfrm>
        </p:spPr>
        <p:txBody>
          <a:bodyPr>
            <a:noAutofit/>
          </a:bodyPr>
          <a:lstStyle>
            <a:lvl1pPr marL="253300" marR="0" indent="-253300" algn="l" defTabSz="337734" rtl="0" eaLnBrk="1" fontAlgn="auto" latinLnBrk="0" hangingPunct="1">
              <a:lnSpc>
                <a:spcPct val="100000"/>
              </a:lnSpc>
              <a:spcBef>
                <a:spcPct val="20000"/>
              </a:spcBef>
              <a:spcAft>
                <a:spcPts val="0"/>
              </a:spcAft>
              <a:buClr>
                <a:srgbClr val="00C9FF"/>
              </a:buClr>
              <a:buSzTx/>
              <a:buFont typeface="Arial"/>
              <a:buChar char="•"/>
              <a:tabLst/>
              <a:defRPr sz="1600" spc="0" baseline="0">
                <a:solidFill>
                  <a:schemeClr val="tx1"/>
                </a:solidFill>
              </a:defRPr>
            </a:lvl1pPr>
            <a:lvl2pPr marL="548817" marR="0" indent="-211084" algn="l" defTabSz="337734" rtl="0" eaLnBrk="1" fontAlgn="auto" latinLnBrk="0" hangingPunct="1">
              <a:lnSpc>
                <a:spcPct val="100000"/>
              </a:lnSpc>
              <a:spcBef>
                <a:spcPct val="20000"/>
              </a:spcBef>
              <a:spcAft>
                <a:spcPts val="0"/>
              </a:spcAft>
              <a:buClr>
                <a:schemeClr val="accent2"/>
              </a:buClr>
              <a:buSzTx/>
              <a:buFont typeface="Nokia Pure Text Light" panose="020B0304040602060303" pitchFamily="34" charset="0"/>
              <a:buChar char="-"/>
              <a:tabLst/>
              <a:defRPr sz="1600" spc="0" baseline="0">
                <a:solidFill>
                  <a:schemeClr val="tx1"/>
                </a:solidFill>
              </a:defRPr>
            </a:lvl2pPr>
            <a:lvl3pPr marL="844334" marR="0" indent="-168867" algn="l" defTabSz="337734" rtl="0" eaLnBrk="1" fontAlgn="auto" latinLnBrk="0" hangingPunct="1">
              <a:lnSpc>
                <a:spcPct val="100000"/>
              </a:lnSpc>
              <a:spcBef>
                <a:spcPct val="20000"/>
              </a:spcBef>
              <a:spcAft>
                <a:spcPts val="0"/>
              </a:spcAft>
              <a:buClr>
                <a:schemeClr val="accent2"/>
              </a:buClr>
              <a:buSzTx/>
              <a:buFontTx/>
              <a:buChar char="-"/>
              <a:tabLst/>
              <a:defRPr sz="1600" spc="0" baseline="0">
                <a:solidFill>
                  <a:schemeClr val="tx1"/>
                </a:solidFill>
              </a:defRPr>
            </a:lvl3pPr>
            <a:lvl4pPr marL="1182068" marR="0" indent="-168867" algn="l" defTabSz="337734" rtl="0" eaLnBrk="1" fontAlgn="auto" latinLnBrk="0" hangingPunct="1">
              <a:lnSpc>
                <a:spcPct val="100000"/>
              </a:lnSpc>
              <a:spcBef>
                <a:spcPct val="20000"/>
              </a:spcBef>
              <a:spcAft>
                <a:spcPts val="0"/>
              </a:spcAft>
              <a:buClr>
                <a:schemeClr val="accent2"/>
              </a:buClr>
              <a:buSzTx/>
              <a:buFontTx/>
              <a:buChar char="-"/>
              <a:tabLst/>
              <a:defRPr sz="1600" spc="0" baseline="0">
                <a:solidFill>
                  <a:schemeClr val="tx1"/>
                </a:solidFill>
              </a:defRPr>
            </a:lvl4pPr>
            <a:lvl5pPr marL="1519801" marR="0" indent="-168867" algn="l" defTabSz="337734" rtl="0" eaLnBrk="1" fontAlgn="auto" latinLnBrk="0" hangingPunct="1">
              <a:lnSpc>
                <a:spcPct val="100000"/>
              </a:lnSpc>
              <a:spcBef>
                <a:spcPct val="20000"/>
              </a:spcBef>
              <a:spcAft>
                <a:spcPts val="0"/>
              </a:spcAft>
              <a:buClr>
                <a:schemeClr val="accent2"/>
              </a:buClr>
              <a:buSzTx/>
              <a:buFontTx/>
              <a:buChar char="-"/>
              <a:tabLst/>
              <a:defRPr sz="1600" spc="0" baseline="0">
                <a:solidFill>
                  <a:schemeClr val="tx1"/>
                </a:solidFill>
              </a:defRPr>
            </a:lvl5pPr>
          </a:lstStyle>
          <a:p>
            <a:pPr marL="253300" marR="0" lvl="0" indent="-253300" algn="l" defTabSz="337734" rtl="0" eaLnBrk="1" fontAlgn="auto" latinLnBrk="0" hangingPunct="1">
              <a:lnSpc>
                <a:spcPct val="100000"/>
              </a:lnSpc>
              <a:spcBef>
                <a:spcPct val="20000"/>
              </a:spcBef>
              <a:spcAft>
                <a:spcPts val="0"/>
              </a:spcAft>
              <a:buClr>
                <a:srgbClr val="00C9FF"/>
              </a:buClr>
              <a:buSzTx/>
              <a:buFont typeface="Arial"/>
              <a:buChar char="•"/>
              <a:tabLst/>
              <a:defRPr/>
            </a:pPr>
            <a:r>
              <a:rPr kumimoji="0" lang="en-US" sz="1600" b="0" i="0" u="none" strike="noStrike" kern="1200" cap="none" spc="-20" normalizeH="0" baseline="0" noProof="0" dirty="0" smtClean="0">
                <a:ln>
                  <a:noFill/>
                </a:ln>
                <a:solidFill>
                  <a:srgbClr val="124191"/>
                </a:solidFill>
                <a:effectLst/>
                <a:uLnTx/>
                <a:uFillTx/>
                <a:latin typeface="Nokia Pure Text Light"/>
              </a:rPr>
              <a:t>Point one</a:t>
            </a:r>
          </a:p>
          <a:p>
            <a:pPr marL="548817" marR="0" lvl="1" indent="-211084" algn="l" defTabSz="337734" rtl="0" eaLnBrk="1" fontAlgn="auto" latinLnBrk="0" hangingPunct="1">
              <a:lnSpc>
                <a:spcPct val="100000"/>
              </a:lnSpc>
              <a:spcBef>
                <a:spcPct val="20000"/>
              </a:spcBef>
              <a:spcAft>
                <a:spcPts val="0"/>
              </a:spcAft>
              <a:buClr>
                <a:srgbClr val="00C9FF"/>
              </a:buClr>
              <a:buSzTx/>
              <a:buFont typeface="Arial"/>
              <a:buChar char="•"/>
              <a:tabLst/>
              <a:defRPr/>
            </a:pPr>
            <a:r>
              <a:rPr kumimoji="0" lang="en-US" sz="1600" b="0" i="0" u="none" strike="noStrike" kern="1200" cap="none" spc="-20" normalizeH="0" baseline="0" noProof="0" dirty="0" smtClean="0">
                <a:ln>
                  <a:noFill/>
                </a:ln>
                <a:solidFill>
                  <a:srgbClr val="124191"/>
                </a:solidFill>
                <a:effectLst/>
                <a:uLnTx/>
                <a:uFillTx/>
                <a:latin typeface="Nokia Pure Text Light"/>
              </a:rPr>
              <a:t>Second level</a:t>
            </a:r>
          </a:p>
          <a:p>
            <a:pPr marL="844334" marR="0" lvl="2" indent="-168867" algn="l" defTabSz="337734" rtl="0" eaLnBrk="1" fontAlgn="auto" latinLnBrk="0" hangingPunct="1">
              <a:lnSpc>
                <a:spcPct val="100000"/>
              </a:lnSpc>
              <a:spcBef>
                <a:spcPct val="20000"/>
              </a:spcBef>
              <a:spcAft>
                <a:spcPts val="0"/>
              </a:spcAft>
              <a:buClr>
                <a:srgbClr val="00C9FF"/>
              </a:buClr>
              <a:buSzTx/>
              <a:buFont typeface="Arial"/>
              <a:buChar char="•"/>
              <a:tabLst/>
              <a:defRPr/>
            </a:pPr>
            <a:r>
              <a:rPr kumimoji="0" lang="en-US" sz="1600" b="0" i="0" u="none" strike="noStrike" kern="1200" cap="none" spc="-20" normalizeH="0" baseline="0" noProof="0" dirty="0" smtClean="0">
                <a:ln>
                  <a:noFill/>
                </a:ln>
                <a:solidFill>
                  <a:srgbClr val="124191"/>
                </a:solidFill>
                <a:effectLst/>
                <a:uLnTx/>
                <a:uFillTx/>
                <a:latin typeface="Nokia Pure Text Light"/>
              </a:rPr>
              <a:t>Third level</a:t>
            </a:r>
          </a:p>
          <a:p>
            <a:pPr marL="1182068" marR="0" lvl="3" indent="-168867" algn="l" defTabSz="337734" rtl="0" eaLnBrk="1" fontAlgn="auto" latinLnBrk="0" hangingPunct="1">
              <a:lnSpc>
                <a:spcPct val="100000"/>
              </a:lnSpc>
              <a:spcBef>
                <a:spcPct val="20000"/>
              </a:spcBef>
              <a:spcAft>
                <a:spcPts val="0"/>
              </a:spcAft>
              <a:buClr>
                <a:srgbClr val="00C9FF"/>
              </a:buClr>
              <a:buSzTx/>
              <a:buFont typeface="Arial"/>
              <a:buChar char="•"/>
              <a:tabLst/>
              <a:defRPr/>
            </a:pPr>
            <a:r>
              <a:rPr kumimoji="0" lang="en-US" sz="1600" b="0" i="0" u="none" strike="noStrike" kern="1200" cap="none" spc="-20" normalizeH="0" baseline="0" noProof="0" dirty="0" smtClean="0">
                <a:ln>
                  <a:noFill/>
                </a:ln>
                <a:solidFill>
                  <a:srgbClr val="124191"/>
                </a:solidFill>
                <a:effectLst/>
                <a:uLnTx/>
                <a:uFillTx/>
                <a:latin typeface="Nokia Pure Text Light"/>
              </a:rPr>
              <a:t>Fourth level</a:t>
            </a:r>
          </a:p>
          <a:p>
            <a:pPr marL="1519801" marR="0" lvl="4" indent="-168867" algn="l" defTabSz="337734" rtl="0" eaLnBrk="1" fontAlgn="auto" latinLnBrk="0" hangingPunct="1">
              <a:lnSpc>
                <a:spcPct val="100000"/>
              </a:lnSpc>
              <a:spcBef>
                <a:spcPct val="20000"/>
              </a:spcBef>
              <a:spcAft>
                <a:spcPts val="0"/>
              </a:spcAft>
              <a:buClrTx/>
              <a:buSzTx/>
              <a:buFont typeface="Arial"/>
              <a:buChar char="•"/>
              <a:tabLst/>
              <a:defRPr/>
            </a:pPr>
            <a:r>
              <a:rPr kumimoji="0" lang="en-US" sz="1500" b="0" i="0" u="none" strike="noStrike" kern="1200" cap="none" spc="0" normalizeH="0" baseline="0" noProof="0" dirty="0" smtClean="0">
                <a:ln>
                  <a:noFill/>
                </a:ln>
                <a:solidFill>
                  <a:srgbClr val="004191"/>
                </a:solidFill>
                <a:effectLst/>
                <a:uLnTx/>
                <a:uFillTx/>
                <a:latin typeface="Nokia Pure Headline Light"/>
              </a:rPr>
              <a:t>Fifth level</a:t>
            </a:r>
            <a:endParaRPr kumimoji="0" lang="en-US" sz="1500" b="0" i="0" u="none" strike="noStrike" kern="1200" cap="none" spc="0" normalizeH="0" baseline="0" noProof="0" dirty="0">
              <a:ln>
                <a:noFill/>
              </a:ln>
              <a:solidFill>
                <a:srgbClr val="004191"/>
              </a:solidFill>
              <a:effectLst/>
              <a:uLnTx/>
              <a:uFillTx/>
              <a:latin typeface="Nokia Pure Headline Light"/>
            </a:endParaRPr>
          </a:p>
        </p:txBody>
      </p:sp>
      <p:sp>
        <p:nvSpPr>
          <p:cNvPr id="2" name="Footer Placeholder 1"/>
          <p:cNvSpPr>
            <a:spLocks noGrp="1"/>
          </p:cNvSpPr>
          <p:nvPr>
            <p:ph type="ftr" sz="quarter" idx="27"/>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8" name="Picture 17"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1"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4" name="Straight Connector 13"/>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5" name="Picture 14"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6"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606824096"/>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Grid slide – bullet">
    <p:spTree>
      <p:nvGrpSpPr>
        <p:cNvPr id="1" name=""/>
        <p:cNvGrpSpPr/>
        <p:nvPr/>
      </p:nvGrpSpPr>
      <p:grpSpPr>
        <a:xfrm>
          <a:off x="0" y="0"/>
          <a:ext cx="0" cy="0"/>
          <a:chOff x="0" y="0"/>
          <a:chExt cx="0" cy="0"/>
        </a:xfrm>
      </p:grpSpPr>
      <p:sp>
        <p:nvSpPr>
          <p:cNvPr id="22" name="Content Placeholder 7"/>
          <p:cNvSpPr>
            <a:spLocks noGrp="1"/>
          </p:cNvSpPr>
          <p:nvPr>
            <p:ph sz="quarter" idx="13" hasCustomPrompt="1"/>
          </p:nvPr>
        </p:nvSpPr>
        <p:spPr>
          <a:xfrm>
            <a:off x="4649378" y="1186576"/>
            <a:ext cx="4062196" cy="279388"/>
          </a:xfrm>
        </p:spPr>
        <p:txBody>
          <a:bodyPr>
            <a:noAutofit/>
          </a:bodyPr>
          <a:lstStyle>
            <a:lvl1pPr marL="0" indent="0">
              <a:buNone/>
              <a:defRPr sz="1600" b="0" i="0" spc="0" baseline="0">
                <a:solidFill>
                  <a:schemeClr val="bg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2</a:t>
            </a:r>
          </a:p>
        </p:txBody>
      </p:sp>
      <p:sp>
        <p:nvSpPr>
          <p:cNvPr id="24" name="Content Placeholder 7"/>
          <p:cNvSpPr>
            <a:spLocks noGrp="1"/>
          </p:cNvSpPr>
          <p:nvPr>
            <p:ph sz="quarter" idx="15" hasCustomPrompt="1"/>
          </p:nvPr>
        </p:nvSpPr>
        <p:spPr>
          <a:xfrm>
            <a:off x="379653" y="1186576"/>
            <a:ext cx="4062196" cy="279388"/>
          </a:xfrm>
        </p:spPr>
        <p:txBody>
          <a:bodyPr>
            <a:noAutofit/>
          </a:bodyPr>
          <a:lstStyle>
            <a:lvl1pPr marL="0" indent="0">
              <a:buNone/>
              <a:defRPr sz="1600" b="0" i="0" spc="0" baseline="0">
                <a:solidFill>
                  <a:schemeClr val="bg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1 (16pt)</a:t>
            </a:r>
          </a:p>
        </p:txBody>
      </p:sp>
      <p:sp>
        <p:nvSpPr>
          <p:cNvPr id="25" name="Content Placeholder 7"/>
          <p:cNvSpPr>
            <a:spLocks noGrp="1"/>
          </p:cNvSpPr>
          <p:nvPr>
            <p:ph sz="quarter" idx="17" hasCustomPrompt="1"/>
          </p:nvPr>
        </p:nvSpPr>
        <p:spPr>
          <a:xfrm>
            <a:off x="379801" y="2870773"/>
            <a:ext cx="4062196" cy="272816"/>
          </a:xfrm>
        </p:spPr>
        <p:txBody>
          <a:bodyPr>
            <a:noAutofit/>
          </a:bodyPr>
          <a:lstStyle>
            <a:lvl1pPr marL="0" indent="0">
              <a:buNone/>
              <a:defRPr sz="1600" b="0" i="0" spc="0" baseline="0">
                <a:solidFill>
                  <a:srgbClr val="12419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3</a:t>
            </a:r>
          </a:p>
        </p:txBody>
      </p:sp>
      <p:sp>
        <p:nvSpPr>
          <p:cNvPr id="26" name="Content Placeholder 7"/>
          <p:cNvSpPr>
            <a:spLocks noGrp="1"/>
          </p:cNvSpPr>
          <p:nvPr>
            <p:ph sz="quarter" idx="19" hasCustomPrompt="1"/>
          </p:nvPr>
        </p:nvSpPr>
        <p:spPr>
          <a:xfrm>
            <a:off x="4649526" y="2865659"/>
            <a:ext cx="4062196" cy="277931"/>
          </a:xfrm>
        </p:spPr>
        <p:txBody>
          <a:bodyPr>
            <a:noAutofit/>
          </a:bodyPr>
          <a:lstStyle>
            <a:lvl1pPr marL="0" indent="0">
              <a:buNone/>
              <a:defRPr sz="1600" b="0" i="0" spc="0" baseline="0">
                <a:solidFill>
                  <a:schemeClr val="tx1"/>
                </a:solidFill>
                <a:latin typeface="Nokia Pure Text"/>
                <a:cs typeface="Nokia Pure Text"/>
              </a:defRPr>
            </a:lvl1pPr>
            <a:lvl2pPr marL="330698" indent="0">
              <a:buNone/>
              <a:defRPr/>
            </a:lvl2pPr>
            <a:lvl3pPr marL="594552" indent="0">
              <a:buNone/>
              <a:defRPr/>
            </a:lvl3pPr>
            <a:lvl4pPr marL="858406" indent="0">
              <a:buNone/>
              <a:defRPr/>
            </a:lvl4pPr>
            <a:lvl5pPr marL="1128124" indent="0">
              <a:buNone/>
              <a:defRPr/>
            </a:lvl5pPr>
          </a:lstStyle>
          <a:p>
            <a:pPr lvl="0"/>
            <a:r>
              <a:rPr lang="en-US" dirty="0" smtClean="0"/>
              <a:t>Item 4</a:t>
            </a:r>
          </a:p>
        </p:txBody>
      </p:sp>
      <p:cxnSp>
        <p:nvCxnSpPr>
          <p:cNvPr id="30" name="Straight Connector 2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1" name="Title 1"/>
          <p:cNvSpPr>
            <a:spLocks noGrp="1"/>
          </p:cNvSpPr>
          <p:nvPr>
            <p:ph type="title" hasCustomPrompt="1"/>
          </p:nvPr>
        </p:nvSpPr>
        <p:spPr>
          <a:xfrm>
            <a:off x="248859" y="165160"/>
            <a:ext cx="8229600" cy="1005840"/>
          </a:xfrm>
        </p:spPr>
        <p:txBody>
          <a:bodyPr>
            <a:noAutofit/>
          </a:bodyPr>
          <a:lstStyle>
            <a:lvl1pPr>
              <a:defRPr baseline="0"/>
            </a:lvl1pPr>
          </a:lstStyle>
          <a:p>
            <a:r>
              <a:rPr lang="en-US" dirty="0" smtClean="0"/>
              <a:t>Grid slide – bullet (1 line max)</a:t>
            </a:r>
            <a:endParaRPr lang="en-US" dirty="0"/>
          </a:p>
        </p:txBody>
      </p:sp>
      <p:cxnSp>
        <p:nvCxnSpPr>
          <p:cNvPr id="34" name="Straight Connector 33"/>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6" name="Text Placeholder 6"/>
          <p:cNvSpPr>
            <a:spLocks noGrp="1"/>
          </p:cNvSpPr>
          <p:nvPr>
            <p:ph type="body" sz="quarter" idx="23" hasCustomPrompt="1"/>
          </p:nvPr>
        </p:nvSpPr>
        <p:spPr>
          <a:xfrm>
            <a:off x="251968" y="4477772"/>
            <a:ext cx="8525448" cy="403337"/>
          </a:xfrm>
        </p:spPr>
        <p:txBody>
          <a:bodyPr>
            <a:noAutofit/>
          </a:bodyPr>
          <a:lstStyle>
            <a:lvl1pPr marL="0" marR="0" indent="0" algn="l" defTabSz="337734" rtl="0" eaLnBrk="1" fontAlgn="auto" latinLnBrk="0" hangingPunct="1">
              <a:lnSpc>
                <a:spcPct val="100000"/>
              </a:lnSpc>
              <a:spcBef>
                <a:spcPct val="20000"/>
              </a:spcBef>
              <a:spcAft>
                <a:spcPts val="0"/>
              </a:spcAft>
              <a:buClr>
                <a:srgbClr val="00C9FF"/>
              </a:buClr>
              <a:buSzTx/>
              <a:buFont typeface="Arial"/>
              <a:buNone/>
              <a:tabLst/>
              <a:defRPr sz="900" b="0" spc="0" baseline="0">
                <a:solidFill>
                  <a:schemeClr val="tx1"/>
                </a:solidFill>
              </a:defRPr>
            </a:lvl1pPr>
            <a:lvl2pPr marL="330698" indent="0">
              <a:buNone/>
              <a:defRPr sz="900" b="1"/>
            </a:lvl2pPr>
            <a:lvl3pPr marL="594552" indent="0">
              <a:buNone/>
              <a:defRPr sz="900" b="1"/>
            </a:lvl3pPr>
            <a:lvl4pPr marL="858406" indent="0">
              <a:buNone/>
              <a:defRPr sz="900" b="1"/>
            </a:lvl4pPr>
            <a:lvl5pPr marL="1128124" indent="0">
              <a:buNone/>
              <a:defRPr sz="900" b="1"/>
            </a:lvl5pPr>
          </a:lstStyle>
          <a:p>
            <a:pPr marL="0" marR="0" lvl="0" indent="0" algn="l" defTabSz="337734" rtl="0" eaLnBrk="1" fontAlgn="auto" latinLnBrk="0" hangingPunct="1">
              <a:lnSpc>
                <a:spcPct val="100000"/>
              </a:lnSpc>
              <a:spcBef>
                <a:spcPct val="20000"/>
              </a:spcBef>
              <a:spcAft>
                <a:spcPts val="0"/>
              </a:spcAft>
              <a:buClr>
                <a:srgbClr val="00C9FF"/>
              </a:buClr>
              <a:buSzTx/>
              <a:buFont typeface="Arial"/>
              <a:buNone/>
              <a:tabLst/>
              <a:defRPr/>
            </a:pPr>
            <a:r>
              <a:rPr lang="en-US" dirty="0" smtClean="0"/>
              <a:t>*Footnote placeholder</a:t>
            </a:r>
            <a:br>
              <a:rPr lang="en-US" dirty="0" smtClean="0"/>
            </a:br>
            <a:r>
              <a:rPr lang="en-US" dirty="0" smtClean="0"/>
              <a:t>**Source info. placeholder</a:t>
            </a:r>
          </a:p>
          <a:p>
            <a:pPr lvl="0"/>
            <a:endParaRPr lang="en-US" dirty="0"/>
          </a:p>
        </p:txBody>
      </p:sp>
      <p:sp>
        <p:nvSpPr>
          <p:cNvPr id="37" name="Text Placeholder 3"/>
          <p:cNvSpPr>
            <a:spLocks noGrp="1"/>
          </p:cNvSpPr>
          <p:nvPr>
            <p:ph type="body" sz="quarter" idx="24" hasCustomPrompt="1"/>
          </p:nvPr>
        </p:nvSpPr>
        <p:spPr>
          <a:xfrm>
            <a:off x="379413" y="1465192"/>
            <a:ext cx="4062584" cy="1345640"/>
          </a:xfrm>
        </p:spPr>
        <p:txBody>
          <a:bodyPr>
            <a:noAutofit/>
          </a:bodyPr>
          <a:lstStyle>
            <a:lvl1pPr marL="171450" indent="-171450">
              <a:defRPr sz="1600" spc="0" baseline="0">
                <a:solidFill>
                  <a:schemeClr val="bg1"/>
                </a:solidFill>
              </a:defRPr>
            </a:lvl1pPr>
            <a:lvl2pPr marL="548817" indent="-211084">
              <a:buFont typeface="Lucida Grande"/>
              <a:buChar char="-"/>
              <a:defRPr sz="1600" spc="0" baseline="0">
                <a:solidFill>
                  <a:schemeClr val="bg1"/>
                </a:solidFill>
              </a:defRPr>
            </a:lvl2pPr>
            <a:lvl3pPr marL="844334" indent="-168867">
              <a:buClr>
                <a:srgbClr val="00C9FF"/>
              </a:buClr>
              <a:buFont typeface="Lucida Grande"/>
              <a:buChar char="-"/>
              <a:defRPr sz="1600" spc="0" baseline="0">
                <a:solidFill>
                  <a:schemeClr val="bg1"/>
                </a:solidFill>
              </a:defRPr>
            </a:lvl3pPr>
            <a:lvl4pPr marL="1182068" indent="-168867">
              <a:buClr>
                <a:srgbClr val="00C9FF"/>
              </a:buClr>
              <a:buFont typeface="Lucida Grande"/>
              <a:buChar char="-"/>
              <a:defRPr sz="1600" spc="0" baseline="0">
                <a:solidFill>
                  <a:schemeClr val="bg1"/>
                </a:solidFill>
              </a:defRPr>
            </a:lvl4pPr>
            <a:lvl5pPr marL="1519801" indent="-168867">
              <a:buClr>
                <a:srgbClr val="00C9FF"/>
              </a:buClr>
              <a:buFont typeface="Lucida Grande"/>
              <a:buChar char="-"/>
              <a:defRPr sz="1600">
                <a:solidFill>
                  <a:schemeClr val="bg1"/>
                </a:solidFill>
              </a:defRPr>
            </a:lvl5pPr>
          </a:lstStyle>
          <a:p>
            <a:pPr lvl="0"/>
            <a:r>
              <a:rPr lang="en-US" dirty="0" smtClean="0"/>
              <a:t>Point one</a:t>
            </a:r>
          </a:p>
          <a:p>
            <a:pPr lvl="1"/>
            <a:r>
              <a:rPr lang="en-US" dirty="0" smtClean="0"/>
              <a:t>Second level</a:t>
            </a:r>
          </a:p>
          <a:p>
            <a:pPr lvl="2"/>
            <a:r>
              <a:rPr lang="en-US" dirty="0" smtClean="0"/>
              <a:t>Third level</a:t>
            </a:r>
          </a:p>
          <a:p>
            <a:pPr lvl="3"/>
            <a:r>
              <a:rPr lang="en-US" dirty="0" smtClean="0"/>
              <a:t>Fourth level</a:t>
            </a:r>
            <a:endParaRPr lang="en-US" dirty="0"/>
          </a:p>
        </p:txBody>
      </p:sp>
      <p:sp>
        <p:nvSpPr>
          <p:cNvPr id="38" name="Text Placeholder 3"/>
          <p:cNvSpPr>
            <a:spLocks noGrp="1"/>
          </p:cNvSpPr>
          <p:nvPr>
            <p:ph type="body" sz="quarter" idx="25" hasCustomPrompt="1"/>
          </p:nvPr>
        </p:nvSpPr>
        <p:spPr>
          <a:xfrm>
            <a:off x="379265" y="3143590"/>
            <a:ext cx="4062584" cy="1345640"/>
          </a:xfrm>
        </p:spPr>
        <p:txBody>
          <a:bodyPr>
            <a:noAutofit/>
          </a:bodyPr>
          <a:lstStyle>
            <a:lvl1pPr marL="171450" indent="-171450">
              <a:buClr>
                <a:srgbClr val="124191"/>
              </a:buClr>
              <a:defRPr sz="1600" spc="0" baseline="0">
                <a:solidFill>
                  <a:srgbClr val="124191"/>
                </a:solidFill>
              </a:defRPr>
            </a:lvl1pPr>
            <a:lvl2pPr marL="548817" indent="-211084">
              <a:buClr>
                <a:srgbClr val="124191"/>
              </a:buClr>
              <a:buFont typeface="Lucida Grande"/>
              <a:buChar char="-"/>
              <a:defRPr sz="1600" spc="0" baseline="0">
                <a:solidFill>
                  <a:srgbClr val="124191"/>
                </a:solidFill>
              </a:defRPr>
            </a:lvl2pPr>
            <a:lvl3pPr marL="844334" indent="-168867">
              <a:buClr>
                <a:srgbClr val="124191"/>
              </a:buClr>
              <a:buFont typeface="Lucida Grande"/>
              <a:buChar char="-"/>
              <a:defRPr sz="1600" spc="0" baseline="0">
                <a:solidFill>
                  <a:srgbClr val="124191"/>
                </a:solidFill>
              </a:defRPr>
            </a:lvl3pPr>
            <a:lvl4pPr marL="1182068" indent="-168867">
              <a:buClr>
                <a:srgbClr val="124191"/>
              </a:buClr>
              <a:buFont typeface="Lucida Grande"/>
              <a:buChar char="-"/>
              <a:defRPr sz="1600" spc="0" baseline="0">
                <a:solidFill>
                  <a:srgbClr val="124191"/>
                </a:solidFill>
              </a:defRPr>
            </a:lvl4pPr>
            <a:lvl5pPr marL="1519801" indent="-168867">
              <a:buClr>
                <a:srgbClr val="00C9FF"/>
              </a:buClr>
              <a:buFont typeface="Lucida Grande"/>
              <a:buChar char="-"/>
              <a:defRPr sz="1600">
                <a:solidFill>
                  <a:schemeClr val="bg1"/>
                </a:solidFill>
              </a:defRPr>
            </a:lvl5pPr>
          </a:lstStyle>
          <a:p>
            <a:pPr lvl="0"/>
            <a:r>
              <a:rPr lang="en-US" dirty="0" smtClean="0"/>
              <a:t>Point one</a:t>
            </a:r>
          </a:p>
          <a:p>
            <a:pPr lvl="1"/>
            <a:r>
              <a:rPr lang="en-US" dirty="0" smtClean="0"/>
              <a:t>Second level</a:t>
            </a:r>
          </a:p>
          <a:p>
            <a:pPr lvl="2"/>
            <a:r>
              <a:rPr lang="en-US" dirty="0" smtClean="0"/>
              <a:t>Third level</a:t>
            </a:r>
          </a:p>
          <a:p>
            <a:pPr lvl="3"/>
            <a:r>
              <a:rPr lang="en-US" dirty="0" smtClean="0"/>
              <a:t>Fourth level</a:t>
            </a:r>
            <a:endParaRPr lang="en-US" dirty="0"/>
          </a:p>
        </p:txBody>
      </p:sp>
      <p:sp>
        <p:nvSpPr>
          <p:cNvPr id="39" name="Text Placeholder 3"/>
          <p:cNvSpPr>
            <a:spLocks noGrp="1"/>
          </p:cNvSpPr>
          <p:nvPr>
            <p:ph type="body" sz="quarter" idx="26" hasCustomPrompt="1"/>
          </p:nvPr>
        </p:nvSpPr>
        <p:spPr>
          <a:xfrm>
            <a:off x="4649526" y="1465192"/>
            <a:ext cx="4062584" cy="1345640"/>
          </a:xfrm>
        </p:spPr>
        <p:txBody>
          <a:bodyPr>
            <a:noAutofit/>
          </a:bodyPr>
          <a:lstStyle>
            <a:lvl1pPr marL="171450" indent="-171450">
              <a:buClr>
                <a:schemeClr val="tx1"/>
              </a:buClr>
              <a:defRPr sz="1600" spc="0" baseline="0">
                <a:solidFill>
                  <a:schemeClr val="bg1"/>
                </a:solidFill>
              </a:defRPr>
            </a:lvl1pPr>
            <a:lvl2pPr marL="548817" indent="-211084">
              <a:buClr>
                <a:schemeClr val="tx1"/>
              </a:buClr>
              <a:buFont typeface="Lucida Grande"/>
              <a:buChar char="-"/>
              <a:defRPr sz="1600" spc="0" baseline="0">
                <a:solidFill>
                  <a:schemeClr val="bg1"/>
                </a:solidFill>
              </a:defRPr>
            </a:lvl2pPr>
            <a:lvl3pPr marL="844334" indent="-168867">
              <a:buClr>
                <a:schemeClr val="tx1"/>
              </a:buClr>
              <a:buFont typeface="Lucida Grande"/>
              <a:buChar char="-"/>
              <a:defRPr sz="1600" spc="0" baseline="0">
                <a:solidFill>
                  <a:schemeClr val="bg1"/>
                </a:solidFill>
              </a:defRPr>
            </a:lvl3pPr>
            <a:lvl4pPr marL="1182068" indent="-168867">
              <a:buClr>
                <a:schemeClr val="tx1"/>
              </a:buClr>
              <a:buFont typeface="Lucida Grande"/>
              <a:buChar char="-"/>
              <a:defRPr sz="1600" spc="0" baseline="0">
                <a:solidFill>
                  <a:schemeClr val="bg1"/>
                </a:solidFill>
              </a:defRPr>
            </a:lvl4pPr>
            <a:lvl5pPr marL="1519801" indent="-168867">
              <a:buClr>
                <a:srgbClr val="00C9FF"/>
              </a:buClr>
              <a:buFont typeface="Lucida Grande"/>
              <a:buChar char="-"/>
              <a:defRPr sz="1600">
                <a:solidFill>
                  <a:schemeClr val="bg1"/>
                </a:solidFill>
              </a:defRPr>
            </a:lvl5pPr>
          </a:lstStyle>
          <a:p>
            <a:pPr lvl="0"/>
            <a:r>
              <a:rPr lang="en-US" dirty="0" smtClean="0"/>
              <a:t>Point one</a:t>
            </a:r>
          </a:p>
          <a:p>
            <a:pPr lvl="1"/>
            <a:r>
              <a:rPr lang="en-US" dirty="0" smtClean="0"/>
              <a:t>Second level</a:t>
            </a:r>
          </a:p>
          <a:p>
            <a:pPr lvl="2"/>
            <a:r>
              <a:rPr lang="en-US" dirty="0" smtClean="0"/>
              <a:t>Third level</a:t>
            </a:r>
          </a:p>
          <a:p>
            <a:pPr lvl="3"/>
            <a:r>
              <a:rPr lang="en-US" dirty="0" smtClean="0"/>
              <a:t>Fourth level</a:t>
            </a:r>
            <a:endParaRPr lang="en-US" dirty="0"/>
          </a:p>
        </p:txBody>
      </p:sp>
      <p:sp>
        <p:nvSpPr>
          <p:cNvPr id="40" name="Text Placeholder 3"/>
          <p:cNvSpPr>
            <a:spLocks noGrp="1"/>
          </p:cNvSpPr>
          <p:nvPr>
            <p:ph type="body" sz="quarter" idx="27" hasCustomPrompt="1"/>
          </p:nvPr>
        </p:nvSpPr>
        <p:spPr>
          <a:xfrm>
            <a:off x="4649378" y="3143590"/>
            <a:ext cx="4062584" cy="1345640"/>
          </a:xfrm>
        </p:spPr>
        <p:txBody>
          <a:bodyPr>
            <a:noAutofit/>
          </a:bodyPr>
          <a:lstStyle>
            <a:lvl1pPr marL="171450" indent="-171450">
              <a:buClr>
                <a:schemeClr val="tx1"/>
              </a:buClr>
              <a:defRPr sz="1600" spc="0" baseline="0">
                <a:solidFill>
                  <a:schemeClr val="tx1"/>
                </a:solidFill>
              </a:defRPr>
            </a:lvl1pPr>
            <a:lvl2pPr marL="548817" indent="-211084">
              <a:buClr>
                <a:schemeClr val="tx1"/>
              </a:buClr>
              <a:buFont typeface="Lucida Grande"/>
              <a:buChar char="-"/>
              <a:defRPr sz="1600" spc="0" baseline="0">
                <a:solidFill>
                  <a:schemeClr val="tx1"/>
                </a:solidFill>
              </a:defRPr>
            </a:lvl2pPr>
            <a:lvl3pPr marL="844334" indent="-168867">
              <a:buClr>
                <a:schemeClr val="tx1"/>
              </a:buClr>
              <a:buFont typeface="Lucida Grande"/>
              <a:buChar char="-"/>
              <a:defRPr sz="1600" spc="0" baseline="0">
                <a:solidFill>
                  <a:schemeClr val="tx1"/>
                </a:solidFill>
              </a:defRPr>
            </a:lvl3pPr>
            <a:lvl4pPr marL="1182068" indent="-168867">
              <a:buClr>
                <a:schemeClr val="tx1"/>
              </a:buClr>
              <a:buFont typeface="Lucida Grande"/>
              <a:buChar char="-"/>
              <a:defRPr sz="1600" spc="0" baseline="0">
                <a:solidFill>
                  <a:schemeClr val="tx1"/>
                </a:solidFill>
              </a:defRPr>
            </a:lvl4pPr>
            <a:lvl5pPr marL="1519801" indent="-168867">
              <a:buClr>
                <a:srgbClr val="00C9FF"/>
              </a:buClr>
              <a:buFont typeface="Lucida Grande"/>
              <a:buChar char="-"/>
              <a:defRPr sz="1600">
                <a:solidFill>
                  <a:schemeClr val="bg1"/>
                </a:solidFill>
              </a:defRPr>
            </a:lvl5pPr>
          </a:lstStyle>
          <a:p>
            <a:pPr lvl="0"/>
            <a:r>
              <a:rPr lang="en-US" dirty="0" smtClean="0"/>
              <a:t>Point one</a:t>
            </a:r>
          </a:p>
          <a:p>
            <a:pPr lvl="1"/>
            <a:r>
              <a:rPr lang="en-US" dirty="0" smtClean="0"/>
              <a:t>Second level</a:t>
            </a:r>
          </a:p>
          <a:p>
            <a:pPr lvl="2"/>
            <a:r>
              <a:rPr lang="en-US" dirty="0" smtClean="0"/>
              <a:t>Third level</a:t>
            </a:r>
          </a:p>
          <a:p>
            <a:pPr lvl="3"/>
            <a:r>
              <a:rPr lang="en-US" dirty="0" smtClean="0"/>
              <a:t>Fourth level</a:t>
            </a:r>
            <a:endParaRPr lang="en-US" dirty="0"/>
          </a:p>
        </p:txBody>
      </p:sp>
      <p:sp>
        <p:nvSpPr>
          <p:cNvPr id="2" name="Footer Placeholder 1"/>
          <p:cNvSpPr>
            <a:spLocks noGrp="1"/>
          </p:cNvSpPr>
          <p:nvPr>
            <p:ph type="ftr" sz="quarter" idx="28"/>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23" name="Picture 22"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7"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7" name="Straight Connector 16"/>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9" name="Picture 18"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20"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87530033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sp>
        <p:nvSpPr>
          <p:cNvPr id="14" name="Rectangle 13"/>
          <p:cNvSpPr/>
          <p:nvPr/>
        </p:nvSpPr>
        <p:spPr>
          <a:xfrm flipH="1">
            <a:off x="4567351" y="0"/>
            <a:ext cx="4576653" cy="51435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67547" tIns="33773" rIns="67547" bIns="33773" rtlCol="0" anchor="ctr"/>
          <a:lstStyle/>
          <a:p>
            <a:pPr algn="ctr"/>
            <a:endParaRPr lang="en-US" dirty="0">
              <a:latin typeface="Nokia Pure Headline"/>
            </a:endParaRPr>
          </a:p>
        </p:txBody>
      </p:sp>
      <p:cxnSp>
        <p:nvCxnSpPr>
          <p:cNvPr id="5" name="Straight Connector 4"/>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1" name="Footer Placeholder 1"/>
          <p:cNvSpPr>
            <a:spLocks noGrp="1"/>
          </p:cNvSpPr>
          <p:nvPr>
            <p:ph type="ftr" sz="quarter" idx="28"/>
          </p:nvPr>
        </p:nvSpPr>
        <p:spPr>
          <a:xfrm>
            <a:off x="403793" y="4890173"/>
            <a:ext cx="8562338" cy="274637"/>
          </a:xfrm>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sp>
        <p:nvSpPr>
          <p:cNvPr id="13" name="Title 1"/>
          <p:cNvSpPr>
            <a:spLocks noGrp="1"/>
          </p:cNvSpPr>
          <p:nvPr>
            <p:ph type="title" hasCustomPrompt="1"/>
          </p:nvPr>
        </p:nvSpPr>
        <p:spPr>
          <a:xfrm>
            <a:off x="256032" y="165160"/>
            <a:ext cx="4229789" cy="914400"/>
          </a:xfrm>
        </p:spPr>
        <p:txBody>
          <a:bodyPr>
            <a:noAutofit/>
          </a:bodyPr>
          <a:lstStyle>
            <a:lvl1pPr>
              <a:defRPr sz="2800" baseline="0"/>
            </a:lvl1pPr>
          </a:lstStyle>
          <a:p>
            <a:r>
              <a:rPr lang="en-US" dirty="0" smtClean="0"/>
              <a:t>Title Only</a:t>
            </a:r>
            <a:endParaRPr lang="en-US" dirty="0"/>
          </a:p>
        </p:txBody>
      </p:sp>
      <p:sp>
        <p:nvSpPr>
          <p:cNvPr id="9"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
        <p:nvSpPr>
          <p:cNvPr id="10" name="Rectangle 9"/>
          <p:cNvSpPr/>
          <p:nvPr userDrawn="1"/>
        </p:nvSpPr>
        <p:spPr>
          <a:xfrm flipH="1">
            <a:off x="4567351" y="0"/>
            <a:ext cx="4576653" cy="51435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67547" tIns="33773" rIns="67547" bIns="33773" rtlCol="0" anchor="ctr"/>
          <a:lstStyle/>
          <a:p>
            <a:pPr algn="ctr"/>
            <a:endParaRPr lang="en-US" dirty="0">
              <a:latin typeface="Nokia Pure Headline"/>
            </a:endParaRPr>
          </a:p>
        </p:txBody>
      </p:sp>
      <p:cxnSp>
        <p:nvCxnSpPr>
          <p:cNvPr id="12" name="Straight Connector 11"/>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370038040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Cover">
    <p:bg>
      <p:bgPr>
        <a:solidFill>
          <a:schemeClr val="tx1"/>
        </a:solidFill>
        <a:effectLst/>
      </p:bgPr>
    </p:bg>
    <p:spTree>
      <p:nvGrpSpPr>
        <p:cNvPr id="1" name=""/>
        <p:cNvGrpSpPr/>
        <p:nvPr/>
      </p:nvGrpSpPr>
      <p:grpSpPr>
        <a:xfrm>
          <a:off x="0" y="0"/>
          <a:ext cx="0" cy="0"/>
          <a:chOff x="0" y="0"/>
          <a:chExt cx="0" cy="0"/>
        </a:xfrm>
      </p:grpSpPr>
      <p:sp>
        <p:nvSpPr>
          <p:cNvPr id="9" name="TextBox 8"/>
          <p:cNvSpPr txBox="1"/>
          <p:nvPr/>
        </p:nvSpPr>
        <p:spPr>
          <a:xfrm>
            <a:off x="246888" y="4810027"/>
            <a:ext cx="6784258" cy="246221"/>
          </a:xfrm>
          <a:prstGeom prst="rect">
            <a:avLst/>
          </a:prstGeom>
          <a:noFill/>
        </p:spPr>
        <p:txBody>
          <a:bodyPr wrap="square" rtlCol="0">
            <a:spAutoFit/>
          </a:bodyPr>
          <a:lstStyle/>
          <a:p>
            <a:pPr marL="0" marR="0" lvl="0" indent="0" algn="l" defTabSz="337734" rtl="0" eaLnBrk="1" fontAlgn="auto" latinLnBrk="0" hangingPunct="1">
              <a:lnSpc>
                <a:spcPct val="100000"/>
              </a:lnSpc>
              <a:spcBef>
                <a:spcPct val="20000"/>
              </a:spcBef>
              <a:spcAft>
                <a:spcPts val="0"/>
              </a:spcAft>
              <a:buClr>
                <a:srgbClr val="00C9FF"/>
              </a:buClr>
              <a:buSzTx/>
              <a:buFont typeface="Arial"/>
              <a:buNone/>
              <a:tabLst/>
              <a:defRPr/>
            </a:pPr>
            <a:r>
              <a:rPr kumimoji="0" lang="en-US" sz="1000" b="0" i="0" u="none" strike="noStrike" kern="1200" cap="none" spc="0" normalizeH="0" baseline="0" noProof="0" dirty="0" smtClean="0">
                <a:ln>
                  <a:noFill/>
                </a:ln>
                <a:solidFill>
                  <a:srgbClr val="00C9FF"/>
                </a:solidFill>
                <a:effectLst/>
                <a:uLnTx/>
                <a:uFillTx/>
                <a:latin typeface="+mn-lt"/>
                <a:ea typeface="+mn-ea"/>
                <a:cs typeface="Nokia Pure Headline Light"/>
              </a:rPr>
              <a:t>For updates visit: </a:t>
            </a:r>
            <a:r>
              <a:rPr kumimoji="0" lang="en-US" sz="1000" b="0" i="0" u="none" strike="noStrike" kern="1200" cap="none" spc="0" normalizeH="0" baseline="0" noProof="0" dirty="0" smtClean="0">
                <a:ln>
                  <a:noFill/>
                </a:ln>
                <a:solidFill>
                  <a:srgbClr val="00C9FF"/>
                </a:solidFill>
                <a:effectLst/>
                <a:uLnTx/>
                <a:uFillTx/>
                <a:latin typeface="+mn-lt"/>
                <a:ea typeface="+mn-ea"/>
                <a:cs typeface="Nokia Pure Headline Light"/>
                <a:hlinkClick r:id="rId2"/>
              </a:rPr>
              <a:t>https://in.nokia.com/HERE</a:t>
            </a:r>
            <a:endParaRPr kumimoji="0" lang="en-US" sz="1000" b="0" i="0" u="none" strike="noStrike" kern="1200" cap="none" spc="0" normalizeH="0" baseline="0" noProof="0" dirty="0" smtClean="0">
              <a:ln>
                <a:noFill/>
              </a:ln>
              <a:solidFill>
                <a:srgbClr val="00C9FF"/>
              </a:solidFill>
              <a:effectLst/>
              <a:uLnTx/>
              <a:uFillTx/>
              <a:latin typeface="+mn-lt"/>
              <a:ea typeface="+mn-ea"/>
              <a:cs typeface="Nokia Pure Headline Light"/>
            </a:endParaRPr>
          </a:p>
        </p:txBody>
      </p:sp>
      <p:sp>
        <p:nvSpPr>
          <p:cNvPr id="10" name="TextBox 9"/>
          <p:cNvSpPr txBox="1"/>
          <p:nvPr/>
        </p:nvSpPr>
        <p:spPr>
          <a:xfrm>
            <a:off x="246888" y="228599"/>
            <a:ext cx="7963047" cy="2000045"/>
          </a:xfrm>
          <a:prstGeom prst="rect">
            <a:avLst/>
          </a:prstGeom>
          <a:noFill/>
        </p:spPr>
        <p:txBody>
          <a:bodyPr wrap="square" rtlCol="0">
            <a:noAutofit/>
          </a:bodyPr>
          <a:lstStyle/>
          <a:p>
            <a:r>
              <a:rPr kumimoji="0" lang="en-US" sz="4000" b="1" i="0" u="none" strike="noStrike" kern="1200" cap="none" spc="0" normalizeH="0" baseline="0" noProof="0" dirty="0" smtClean="0">
                <a:ln>
                  <a:noFill/>
                </a:ln>
                <a:solidFill>
                  <a:schemeClr val="bg1"/>
                </a:solidFill>
                <a:effectLst/>
                <a:uLnTx/>
                <a:uFillTx/>
                <a:latin typeface="Nokia Pure Text"/>
                <a:ea typeface="+mj-ea"/>
                <a:cs typeface="Nokia Pure Text"/>
              </a:rPr>
              <a:t>HERE</a:t>
            </a:r>
            <a:br>
              <a:rPr kumimoji="0" lang="en-US" sz="4000" b="1" i="0" u="none" strike="noStrike" kern="1200" cap="none" spc="0" normalizeH="0" baseline="0" noProof="0" dirty="0" smtClean="0">
                <a:ln>
                  <a:noFill/>
                </a:ln>
                <a:solidFill>
                  <a:schemeClr val="bg1"/>
                </a:solidFill>
                <a:effectLst/>
                <a:uLnTx/>
                <a:uFillTx/>
                <a:latin typeface="Nokia Pure Text"/>
                <a:ea typeface="+mj-ea"/>
                <a:cs typeface="Nokia Pure Text"/>
              </a:rPr>
            </a:br>
            <a:r>
              <a:rPr kumimoji="0" lang="en-US" sz="4000" b="1" i="0" u="none" strike="noStrike" kern="1200" cap="none" spc="0" normalizeH="0" baseline="0" noProof="0" dirty="0" smtClean="0">
                <a:ln>
                  <a:noFill/>
                </a:ln>
                <a:solidFill>
                  <a:schemeClr val="bg1"/>
                </a:solidFill>
                <a:effectLst/>
                <a:uLnTx/>
                <a:uFillTx/>
                <a:latin typeface="Nokia Pure Text"/>
                <a:ea typeface="+mj-ea"/>
                <a:cs typeface="Nokia Pure Text"/>
              </a:rPr>
              <a:t>PowerPoint Template</a:t>
            </a:r>
          </a:p>
          <a:p>
            <a:pPr marL="0" marR="0" lvl="0" indent="0" algn="l" defTabSz="337734" rtl="0" eaLnBrk="1" fontAlgn="auto" latinLnBrk="0" hangingPunct="1">
              <a:lnSpc>
                <a:spcPct val="100000"/>
              </a:lnSpc>
              <a:spcBef>
                <a:spcPts val="0"/>
              </a:spcBef>
              <a:spcAft>
                <a:spcPts val="0"/>
              </a:spcAft>
              <a:buClrTx/>
              <a:buSzTx/>
              <a:buFontTx/>
              <a:buNone/>
              <a:tabLst/>
              <a:defRPr/>
            </a:pPr>
            <a:r>
              <a:rPr lang="en-US" sz="4000" b="1" i="0" dirty="0" smtClean="0">
                <a:solidFill>
                  <a:srgbClr val="00C9FF"/>
                </a:solidFill>
                <a:latin typeface="Nokia Pure Text"/>
                <a:cs typeface="Nokia Pure Text"/>
              </a:rPr>
              <a:t>v.3.0*</a:t>
            </a:r>
            <a:endParaRPr lang="en-US" sz="4000" b="1" i="0" dirty="0" smtClean="0">
              <a:latin typeface="Nokia Pure Text"/>
              <a:cs typeface="Nokia Pure Text"/>
            </a:endParaRPr>
          </a:p>
          <a:p>
            <a:endParaRPr lang="en-US" sz="4000" b="1" i="0" dirty="0" smtClean="0">
              <a:latin typeface="+mj-l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4065" y="1241323"/>
            <a:ext cx="4414499" cy="3923999"/>
          </a:xfrm>
          <a:prstGeom prst="rect">
            <a:avLst/>
          </a:prstGeom>
        </p:spPr>
      </p:pic>
      <p:sp>
        <p:nvSpPr>
          <p:cNvPr id="6" name="TextBox 5"/>
          <p:cNvSpPr txBox="1"/>
          <p:nvPr userDrawn="1"/>
        </p:nvSpPr>
        <p:spPr>
          <a:xfrm>
            <a:off x="246888" y="4810027"/>
            <a:ext cx="6784258" cy="246221"/>
          </a:xfrm>
          <a:prstGeom prst="rect">
            <a:avLst/>
          </a:prstGeom>
          <a:noFill/>
        </p:spPr>
        <p:txBody>
          <a:bodyPr wrap="square" rtlCol="0">
            <a:spAutoFit/>
          </a:bodyPr>
          <a:lstStyle/>
          <a:p>
            <a:pPr marL="0" marR="0" lvl="0" indent="0" algn="l" defTabSz="337734" rtl="0" eaLnBrk="1" fontAlgn="auto" latinLnBrk="0" hangingPunct="1">
              <a:lnSpc>
                <a:spcPct val="100000"/>
              </a:lnSpc>
              <a:spcBef>
                <a:spcPct val="20000"/>
              </a:spcBef>
              <a:spcAft>
                <a:spcPts val="0"/>
              </a:spcAft>
              <a:buClr>
                <a:srgbClr val="00C9FF"/>
              </a:buClr>
              <a:buSzTx/>
              <a:buFont typeface="Arial"/>
              <a:buNone/>
              <a:tabLst/>
              <a:defRPr/>
            </a:pPr>
            <a:r>
              <a:rPr kumimoji="0" lang="en-US" sz="1000" b="0" i="0" u="none" strike="noStrike" kern="1200" cap="none" spc="0" normalizeH="0" baseline="0" noProof="0" dirty="0" smtClean="0">
                <a:ln>
                  <a:noFill/>
                </a:ln>
                <a:solidFill>
                  <a:srgbClr val="00C9FF"/>
                </a:solidFill>
                <a:effectLst/>
                <a:uLnTx/>
                <a:uFillTx/>
                <a:latin typeface="+mn-lt"/>
                <a:ea typeface="+mn-ea"/>
                <a:cs typeface="Nokia Pure Headline Light"/>
              </a:rPr>
              <a:t>For updates visit: </a:t>
            </a:r>
            <a:r>
              <a:rPr kumimoji="0" lang="en-US" sz="1000" b="0" i="0" u="none" strike="noStrike" kern="1200" cap="none" spc="0" normalizeH="0" baseline="0" noProof="0" dirty="0" smtClean="0">
                <a:ln>
                  <a:noFill/>
                </a:ln>
                <a:solidFill>
                  <a:srgbClr val="00C9FF"/>
                </a:solidFill>
                <a:effectLst/>
                <a:uLnTx/>
                <a:uFillTx/>
                <a:latin typeface="+mn-lt"/>
                <a:ea typeface="+mn-ea"/>
                <a:cs typeface="Nokia Pure Headline Light"/>
                <a:hlinkClick r:id="rId2"/>
              </a:rPr>
              <a:t>https://in.nokia.com/HERE</a:t>
            </a:r>
            <a:endParaRPr kumimoji="0" lang="en-US" sz="1000" b="0" i="0" u="none" strike="noStrike" kern="1200" cap="none" spc="0" normalizeH="0" baseline="0" noProof="0" dirty="0" smtClean="0">
              <a:ln>
                <a:noFill/>
              </a:ln>
              <a:solidFill>
                <a:srgbClr val="00C9FF"/>
              </a:solidFill>
              <a:effectLst/>
              <a:uLnTx/>
              <a:uFillTx/>
              <a:latin typeface="+mn-lt"/>
              <a:ea typeface="+mn-ea"/>
              <a:cs typeface="Nokia Pure Headline Light"/>
            </a:endParaRPr>
          </a:p>
        </p:txBody>
      </p:sp>
      <p:sp>
        <p:nvSpPr>
          <p:cNvPr id="7" name="TextBox 6"/>
          <p:cNvSpPr txBox="1"/>
          <p:nvPr userDrawn="1"/>
        </p:nvSpPr>
        <p:spPr>
          <a:xfrm>
            <a:off x="246888" y="228599"/>
            <a:ext cx="7963047" cy="2000045"/>
          </a:xfrm>
          <a:prstGeom prst="rect">
            <a:avLst/>
          </a:prstGeom>
          <a:noFill/>
        </p:spPr>
        <p:txBody>
          <a:bodyPr wrap="square" rtlCol="0">
            <a:noAutofit/>
          </a:bodyPr>
          <a:lstStyle/>
          <a:p>
            <a:r>
              <a:rPr kumimoji="0" lang="en-US" sz="4000" b="1" i="0" u="none" strike="noStrike" kern="1200" cap="none" spc="0" normalizeH="0" baseline="0" noProof="0" dirty="0" smtClean="0">
                <a:ln>
                  <a:noFill/>
                </a:ln>
                <a:solidFill>
                  <a:schemeClr val="bg1"/>
                </a:solidFill>
                <a:effectLst/>
                <a:uLnTx/>
                <a:uFillTx/>
                <a:latin typeface="Nokia Pure Text"/>
                <a:ea typeface="+mj-ea"/>
                <a:cs typeface="Nokia Pure Text"/>
              </a:rPr>
              <a:t>HERE</a:t>
            </a:r>
            <a:br>
              <a:rPr kumimoji="0" lang="en-US" sz="4000" b="1" i="0" u="none" strike="noStrike" kern="1200" cap="none" spc="0" normalizeH="0" baseline="0" noProof="0" dirty="0" smtClean="0">
                <a:ln>
                  <a:noFill/>
                </a:ln>
                <a:solidFill>
                  <a:schemeClr val="bg1"/>
                </a:solidFill>
                <a:effectLst/>
                <a:uLnTx/>
                <a:uFillTx/>
                <a:latin typeface="Nokia Pure Text"/>
                <a:ea typeface="+mj-ea"/>
                <a:cs typeface="Nokia Pure Text"/>
              </a:rPr>
            </a:br>
            <a:r>
              <a:rPr kumimoji="0" lang="en-US" sz="4000" b="1" i="0" u="none" strike="noStrike" kern="1200" cap="none" spc="0" normalizeH="0" baseline="0" noProof="0" dirty="0" smtClean="0">
                <a:ln>
                  <a:noFill/>
                </a:ln>
                <a:solidFill>
                  <a:schemeClr val="bg1"/>
                </a:solidFill>
                <a:effectLst/>
                <a:uLnTx/>
                <a:uFillTx/>
                <a:latin typeface="Nokia Pure Text"/>
                <a:ea typeface="+mj-ea"/>
                <a:cs typeface="Nokia Pure Text"/>
              </a:rPr>
              <a:t>PowerPoint Template</a:t>
            </a:r>
          </a:p>
          <a:p>
            <a:pPr marL="0" marR="0" lvl="0" indent="0" algn="l" defTabSz="337734" rtl="0" eaLnBrk="1" fontAlgn="auto" latinLnBrk="0" hangingPunct="1">
              <a:lnSpc>
                <a:spcPct val="100000"/>
              </a:lnSpc>
              <a:spcBef>
                <a:spcPts val="0"/>
              </a:spcBef>
              <a:spcAft>
                <a:spcPts val="0"/>
              </a:spcAft>
              <a:buClrTx/>
              <a:buSzTx/>
              <a:buFontTx/>
              <a:buNone/>
              <a:tabLst/>
              <a:defRPr/>
            </a:pPr>
            <a:r>
              <a:rPr lang="en-US" sz="4000" b="1" i="0" dirty="0" smtClean="0">
                <a:solidFill>
                  <a:srgbClr val="00C9FF"/>
                </a:solidFill>
                <a:latin typeface="Nokia Pure Text"/>
                <a:cs typeface="Nokia Pure Text"/>
              </a:rPr>
              <a:t>v.3.0*</a:t>
            </a:r>
            <a:endParaRPr lang="en-US" sz="4000" b="1" i="0" dirty="0" smtClean="0">
              <a:latin typeface="Nokia Pure Text"/>
              <a:cs typeface="Nokia Pure Text"/>
            </a:endParaRPr>
          </a:p>
          <a:p>
            <a:endParaRPr lang="en-US" sz="4000" b="1" i="0" dirty="0" smtClean="0">
              <a:latin typeface="+mj-lt"/>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44065" y="1241323"/>
            <a:ext cx="4414499" cy="3923999"/>
          </a:xfrm>
          <a:prstGeom prst="rect">
            <a:avLst/>
          </a:prstGeom>
        </p:spPr>
      </p:pic>
    </p:spTree>
    <p:extLst>
      <p:ext uri="{BB962C8B-B14F-4D97-AF65-F5344CB8AC3E}">
        <p14:creationId xmlns:p14="http://schemas.microsoft.com/office/powerpoint/2010/main" val="314271109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Guidelines">
    <p:spTree>
      <p:nvGrpSpPr>
        <p:cNvPr id="1" name=""/>
        <p:cNvGrpSpPr/>
        <p:nvPr/>
      </p:nvGrpSpPr>
      <p:grpSpPr>
        <a:xfrm>
          <a:off x="0" y="0"/>
          <a:ext cx="0" cy="0"/>
          <a:chOff x="0" y="0"/>
          <a:chExt cx="0" cy="0"/>
        </a:xfrm>
      </p:grpSpPr>
      <p:sp>
        <p:nvSpPr>
          <p:cNvPr id="4" name="Content Placeholder 2"/>
          <p:cNvSpPr txBox="1">
            <a:spLocks/>
          </p:cNvSpPr>
          <p:nvPr/>
        </p:nvSpPr>
        <p:spPr>
          <a:xfrm>
            <a:off x="4394707" y="1096436"/>
            <a:ext cx="4257679" cy="3611988"/>
          </a:xfrm>
          <a:prstGeom prst="rect">
            <a:avLst/>
          </a:prstGeom>
        </p:spPr>
        <p:txBody>
          <a:bodyPr vert="horz" lIns="67547" tIns="33773" rIns="67547" bIns="33773" rtlCol="0">
            <a:noAutofit/>
          </a:bodyPr>
          <a:lstStyle>
            <a:lvl1pPr marL="0" indent="0" algn="l" defTabSz="457200" rtl="0" eaLnBrk="1" latinLnBrk="0" hangingPunct="1">
              <a:spcBef>
                <a:spcPct val="20000"/>
              </a:spcBef>
              <a:buClr>
                <a:srgbClr val="00C9FF"/>
              </a:buClr>
              <a:buFont typeface="Arial"/>
              <a:buNone/>
              <a:defRPr sz="2000" b="0" i="0" kern="1200">
                <a:solidFill>
                  <a:srgbClr val="004191"/>
                </a:solidFill>
                <a:latin typeface="Nokia Pure Headline Light"/>
                <a:ea typeface="+mn-ea"/>
                <a:cs typeface="Nokia Pure Headline Light"/>
              </a:defRPr>
            </a:lvl1pPr>
            <a:lvl2pPr marL="431800" marR="0" indent="-171450" algn="l" defTabSz="457200" rtl="0" eaLnBrk="1" fontAlgn="auto" latinLnBrk="0" hangingPunct="1">
              <a:lnSpc>
                <a:spcPct val="100000"/>
              </a:lnSpc>
              <a:spcBef>
                <a:spcPct val="20000"/>
              </a:spcBef>
              <a:spcAft>
                <a:spcPts val="0"/>
              </a:spcAft>
              <a:buClrTx/>
              <a:buSzTx/>
              <a:buFont typeface="Arial"/>
              <a:buChar char="•"/>
              <a:tabLst/>
              <a:defRPr sz="2400" b="0" i="0" kern="1200">
                <a:solidFill>
                  <a:srgbClr val="004191"/>
                </a:solidFill>
                <a:latin typeface="Nokia Pure Headline Light"/>
                <a:ea typeface="+mn-ea"/>
                <a:cs typeface="Nokia Pure Headline Light"/>
              </a:defRPr>
            </a:lvl2pPr>
            <a:lvl3pPr marL="536575" indent="0" algn="l" defTabSz="457200" rtl="0" eaLnBrk="1" latinLnBrk="0" hangingPunct="1">
              <a:spcBef>
                <a:spcPct val="20000"/>
              </a:spcBef>
              <a:buClr>
                <a:srgbClr val="00C9FF"/>
              </a:buClr>
              <a:buFontTx/>
              <a:buNone/>
              <a:defRPr sz="1200" b="0" i="0" kern="1200">
                <a:solidFill>
                  <a:srgbClr val="004191"/>
                </a:solidFill>
                <a:latin typeface="Nokia Pure Headline Light"/>
                <a:ea typeface="+mn-ea"/>
                <a:cs typeface="Nokia Pure Headline Light"/>
              </a:defRPr>
            </a:lvl3pPr>
            <a:lvl4pPr marL="1600200" indent="-228600" algn="l" defTabSz="457200" rtl="0" eaLnBrk="1" latinLnBrk="0" hangingPunct="1">
              <a:spcBef>
                <a:spcPct val="20000"/>
              </a:spcBef>
              <a:buClr>
                <a:srgbClr val="00C9FF"/>
              </a:buClr>
              <a:buFont typeface="Arial"/>
              <a:buChar char="•"/>
              <a:defRPr sz="1200" b="0" i="0" kern="1200">
                <a:solidFill>
                  <a:srgbClr val="004191"/>
                </a:solidFill>
                <a:latin typeface="Nokia Pure Headline Light"/>
                <a:ea typeface="+mn-ea"/>
                <a:cs typeface="Nokia Pure Headline Light"/>
              </a:defRPr>
            </a:lvl4pPr>
            <a:lvl5pPr marL="2057400" indent="-228600" algn="l" defTabSz="457200" rtl="0" eaLnBrk="1" latinLnBrk="0" hangingPunct="1">
              <a:spcBef>
                <a:spcPct val="20000"/>
              </a:spcBef>
              <a:buFont typeface="Arial"/>
              <a:buChar char="•"/>
              <a:defRPr sz="1200" b="0" i="0" kern="1200">
                <a:solidFill>
                  <a:srgbClr val="004191"/>
                </a:solidFill>
                <a:latin typeface="Nokia Pure Headline Light"/>
                <a:ea typeface="+mn-ea"/>
                <a:cs typeface="Nokia Pure Headlin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3464" indent="-171450" defTabSz="571500">
              <a:buFont typeface="Arial" panose="020B0604020202020204" pitchFamily="34" charset="0"/>
              <a:buChar char="•"/>
            </a:pPr>
            <a:r>
              <a:rPr lang="en-US" sz="1200" baseline="0" dirty="0" smtClean="0">
                <a:solidFill>
                  <a:srgbClr val="124191"/>
                </a:solidFill>
                <a:latin typeface="Nokia Pure Text Light"/>
                <a:cs typeface="Nokia Pure Text Light"/>
              </a:rPr>
              <a:t>Always use Nokia Pure Font </a:t>
            </a:r>
          </a:p>
          <a:p>
            <a:pPr marL="517525" lvl="1" indent="-114300" defTabSz="571500">
              <a:buClr>
                <a:schemeClr val="accent2"/>
              </a:buClr>
              <a:buFont typeface="Nokia Pure Text Light" panose="020B0304040602060303" pitchFamily="34" charset="0"/>
              <a:buChar char="-"/>
            </a:pPr>
            <a:r>
              <a:rPr lang="en-US" sz="1200" baseline="0" dirty="0" smtClean="0">
                <a:solidFill>
                  <a:srgbClr val="124191"/>
                </a:solidFill>
                <a:latin typeface="Nokia Pure Text Light"/>
                <a:cs typeface="Nokia Pure Text Light"/>
              </a:rPr>
              <a:t>Titles – Nokia Pure Text Bold 28pt</a:t>
            </a:r>
          </a:p>
          <a:p>
            <a:pPr marL="517525" lvl="1" indent="-114300" defTabSz="571500">
              <a:buClr>
                <a:schemeClr val="accent2"/>
              </a:buClr>
              <a:buFont typeface="Nokia Pure Text Light" panose="020B0304040602060303" pitchFamily="34" charset="0"/>
              <a:buChar char="-"/>
            </a:pPr>
            <a:r>
              <a:rPr lang="en-US" sz="1200" baseline="0" dirty="0" smtClean="0">
                <a:solidFill>
                  <a:srgbClr val="124191"/>
                </a:solidFill>
                <a:latin typeface="Nokia Pure Text Light"/>
                <a:cs typeface="Nokia Pure Text Light"/>
              </a:rPr>
              <a:t>Subtitles – Nokia Pure Text Reg. 20pt</a:t>
            </a:r>
          </a:p>
          <a:p>
            <a:pPr marL="517525" lvl="1" indent="-114300" defTabSz="571500">
              <a:buClr>
                <a:schemeClr val="accent2"/>
              </a:buClr>
              <a:buFont typeface="Nokia Pure Text Light" panose="020B0304040602060303" pitchFamily="34" charset="0"/>
              <a:buChar char="-"/>
            </a:pPr>
            <a:r>
              <a:rPr lang="en-US" sz="1200" baseline="0" dirty="0" smtClean="0">
                <a:solidFill>
                  <a:srgbClr val="124191"/>
                </a:solidFill>
                <a:latin typeface="Nokia Pure Text Light"/>
                <a:cs typeface="Nokia Pure Text Light"/>
              </a:rPr>
              <a:t>Content – Nokia Pure Text Light/Reg. 16pt</a:t>
            </a:r>
          </a:p>
          <a:p>
            <a:pPr marL="283464" marR="0" lvl="1" indent="-171450" algn="l" defTabSz="571500" rtl="0" eaLnBrk="1" fontAlgn="auto" latinLnBrk="0" hangingPunct="1">
              <a:lnSpc>
                <a:spcPct val="100000"/>
              </a:lnSpc>
              <a:spcBef>
                <a:spcPct val="20000"/>
              </a:spcBef>
              <a:spcAft>
                <a:spcPts val="0"/>
              </a:spcAft>
              <a:buClr>
                <a:srgbClr val="00C9FF"/>
              </a:buClr>
              <a:buSzTx/>
              <a:buFont typeface="Arial" panose="020B0604020202020204" pitchFamily="34" charset="0"/>
              <a:buChar char="•"/>
              <a:tabLst/>
              <a:defRPr/>
            </a:pPr>
            <a:r>
              <a:rPr lang="en-US" sz="1200" b="0" i="0" kern="1200" baseline="0" dirty="0" smtClean="0">
                <a:solidFill>
                  <a:srgbClr val="124191"/>
                </a:solidFill>
                <a:latin typeface="Nokia Pure Text Light"/>
                <a:ea typeface="+mn-ea"/>
                <a:cs typeface="Nokia Pure Text Light"/>
              </a:rPr>
              <a:t>If the file will be used by a 3</a:t>
            </a:r>
            <a:r>
              <a:rPr lang="en-US" sz="1200" b="0" i="0" kern="1200" baseline="30000" dirty="0" smtClean="0">
                <a:solidFill>
                  <a:srgbClr val="124191"/>
                </a:solidFill>
                <a:latin typeface="Nokia Pure Text Light"/>
                <a:ea typeface="+mn-ea"/>
                <a:cs typeface="Nokia Pure Text Light"/>
              </a:rPr>
              <a:t>rd</a:t>
            </a:r>
            <a:r>
              <a:rPr lang="en-US" sz="1200" b="0" i="0" kern="1200" baseline="0" dirty="0" smtClean="0">
                <a:solidFill>
                  <a:srgbClr val="124191"/>
                </a:solidFill>
                <a:latin typeface="Nokia Pure Text Light"/>
                <a:ea typeface="+mn-ea"/>
                <a:cs typeface="Nokia Pure Text Light"/>
              </a:rPr>
              <a:t> party, you can ensure use of Nokia Pure Font with these settings:</a:t>
            </a:r>
          </a:p>
          <a:p>
            <a:pPr marL="517525" marR="0" lvl="1" indent="-114300" algn="l" defTabSz="571500" rtl="0" eaLnBrk="1" fontAlgn="auto" latinLnBrk="0" hangingPunct="1">
              <a:lnSpc>
                <a:spcPct val="100000"/>
              </a:lnSpc>
              <a:spcBef>
                <a:spcPct val="20000"/>
              </a:spcBef>
              <a:spcAft>
                <a:spcPts val="0"/>
              </a:spcAft>
              <a:buClr>
                <a:schemeClr val="accent2"/>
              </a:buClr>
              <a:buSzTx/>
              <a:buFont typeface="Nokia Pure Text Light" panose="020B0304040602060303" pitchFamily="34" charset="0"/>
              <a:buChar char="-"/>
              <a:tabLst/>
              <a:defRPr/>
            </a:pPr>
            <a:r>
              <a:rPr lang="en-US" sz="1200" b="0" i="0" kern="1200" baseline="0" dirty="0" smtClean="0">
                <a:solidFill>
                  <a:srgbClr val="124191"/>
                </a:solidFill>
                <a:latin typeface="Nokia Pure Text Light"/>
                <a:ea typeface="+mn-ea"/>
                <a:cs typeface="Nokia Pure Text Light"/>
              </a:rPr>
              <a:t>Click on “File” “Options” “Save” “Embed fonts in the file” </a:t>
            </a:r>
          </a:p>
          <a:p>
            <a:pPr marL="517525" marR="0" lvl="1" indent="-114300" algn="l" defTabSz="571500" rtl="0" eaLnBrk="1" fontAlgn="auto" latinLnBrk="0" hangingPunct="1">
              <a:lnSpc>
                <a:spcPct val="100000"/>
              </a:lnSpc>
              <a:spcBef>
                <a:spcPct val="20000"/>
              </a:spcBef>
              <a:spcAft>
                <a:spcPts val="0"/>
              </a:spcAft>
              <a:buClr>
                <a:schemeClr val="accent2"/>
              </a:buClr>
              <a:buSzTx/>
              <a:buFont typeface="Nokia Pure Text Light" panose="020B0304040602060303" pitchFamily="34" charset="0"/>
              <a:buChar char="-"/>
              <a:tabLst/>
              <a:defRPr/>
            </a:pPr>
            <a:r>
              <a:rPr lang="en-US" sz="1200" baseline="0" dirty="0" smtClean="0">
                <a:solidFill>
                  <a:srgbClr val="124191"/>
                </a:solidFill>
                <a:latin typeface="Nokia Pure Text Light"/>
                <a:cs typeface="Nokia Pure Text Light"/>
              </a:rPr>
              <a:t>Note this can make the file size significantly bigger so it is not needed internally</a:t>
            </a:r>
          </a:p>
          <a:p>
            <a:pPr marL="285750" indent="-171450" defTabSz="571500">
              <a:buFont typeface="Arial"/>
              <a:buChar char="•"/>
            </a:pPr>
            <a:r>
              <a:rPr lang="en-US" sz="1200" baseline="0" dirty="0" smtClean="0">
                <a:solidFill>
                  <a:srgbClr val="124191"/>
                </a:solidFill>
                <a:latin typeface="Nokia Pure Text Light"/>
                <a:cs typeface="Nokia Pure Text Light"/>
              </a:rPr>
              <a:t>To personalize the footer section, select “Header and Footer…” under the Insert menu and type your changes in the Footer text field and then click “Apply to All”. You must do this while on a page that contains an instance of the footer.</a:t>
            </a:r>
          </a:p>
          <a:p>
            <a:pPr marL="285750" marR="0" indent="-171450" algn="l" defTabSz="571500" rtl="0" eaLnBrk="1" fontAlgn="auto" latinLnBrk="0" hangingPunct="1">
              <a:lnSpc>
                <a:spcPct val="100000"/>
              </a:lnSpc>
              <a:spcBef>
                <a:spcPct val="20000"/>
              </a:spcBef>
              <a:spcAft>
                <a:spcPts val="0"/>
              </a:spcAft>
              <a:buClr>
                <a:srgbClr val="00C9FF"/>
              </a:buClr>
              <a:buSzTx/>
              <a:buFont typeface="Arial"/>
              <a:buChar char="•"/>
              <a:tabLst/>
              <a:defRPr/>
            </a:pPr>
            <a:r>
              <a:rPr lang="en-US" sz="1200" baseline="0" dirty="0" smtClean="0">
                <a:solidFill>
                  <a:srgbClr val="124191"/>
                </a:solidFill>
                <a:latin typeface="Nokia Pure Text Light"/>
                <a:cs typeface="Nokia Pure Text Light"/>
              </a:rPr>
              <a:t>Keep in mind this template includes examples, if your want to reduce file size, delete examples</a:t>
            </a:r>
          </a:p>
          <a:p>
            <a:pPr marL="285750" indent="-171450" defTabSz="571500">
              <a:buFont typeface="Arial"/>
              <a:buChar char="•"/>
            </a:pPr>
            <a:endParaRPr lang="en-US" sz="1200" baseline="0" dirty="0" smtClean="0">
              <a:solidFill>
                <a:srgbClr val="124191"/>
              </a:solidFill>
              <a:latin typeface="Nokia Pure Text Light"/>
              <a:cs typeface="Nokia Pure Text Light"/>
            </a:endParaRPr>
          </a:p>
          <a:p>
            <a:pPr marL="285750" indent="-171450" defTabSz="571500">
              <a:buFont typeface="Arial"/>
              <a:buChar char="•"/>
            </a:pPr>
            <a:endParaRPr lang="en-US" sz="1200" dirty="0" smtClean="0">
              <a:solidFill>
                <a:srgbClr val="124191"/>
              </a:solidFill>
              <a:latin typeface="Nokia Pure Text Light"/>
              <a:cs typeface="Nokia Pure Text Light"/>
            </a:endParaRPr>
          </a:p>
        </p:txBody>
      </p:sp>
      <p:sp>
        <p:nvSpPr>
          <p:cNvPr id="5" name="Content Placeholder 2"/>
          <p:cNvSpPr txBox="1">
            <a:spLocks/>
          </p:cNvSpPr>
          <p:nvPr/>
        </p:nvSpPr>
        <p:spPr>
          <a:xfrm>
            <a:off x="250522" y="1096436"/>
            <a:ext cx="3992646" cy="3611988"/>
          </a:xfrm>
          <a:prstGeom prst="rect">
            <a:avLst/>
          </a:prstGeom>
        </p:spPr>
        <p:txBody>
          <a:bodyPr vert="horz" lIns="67547" tIns="33773" rIns="67547" bIns="33773" rtlCol="0">
            <a:noAutofit/>
          </a:bodyPr>
          <a:lstStyle>
            <a:lvl1pPr marL="0" indent="0" algn="l" defTabSz="457200" rtl="0" eaLnBrk="1" latinLnBrk="0" hangingPunct="1">
              <a:spcBef>
                <a:spcPct val="20000"/>
              </a:spcBef>
              <a:buClr>
                <a:srgbClr val="00C9FF"/>
              </a:buClr>
              <a:buFont typeface="Arial"/>
              <a:buNone/>
              <a:defRPr sz="2000" b="0" i="0" kern="1200">
                <a:solidFill>
                  <a:srgbClr val="004191"/>
                </a:solidFill>
                <a:latin typeface="Nokia Pure Headline Light"/>
                <a:ea typeface="+mn-ea"/>
                <a:cs typeface="Nokia Pure Headline Light"/>
              </a:defRPr>
            </a:lvl1pPr>
            <a:lvl2pPr marL="431800" marR="0" indent="-171450" algn="l" defTabSz="457200" rtl="0" eaLnBrk="1" fontAlgn="auto" latinLnBrk="0" hangingPunct="1">
              <a:lnSpc>
                <a:spcPct val="100000"/>
              </a:lnSpc>
              <a:spcBef>
                <a:spcPct val="20000"/>
              </a:spcBef>
              <a:spcAft>
                <a:spcPts val="0"/>
              </a:spcAft>
              <a:buClrTx/>
              <a:buSzTx/>
              <a:buFont typeface="Arial"/>
              <a:buChar char="•"/>
              <a:tabLst/>
              <a:defRPr sz="2400" b="0" i="0" kern="1200">
                <a:solidFill>
                  <a:srgbClr val="004191"/>
                </a:solidFill>
                <a:latin typeface="Nokia Pure Headline Light"/>
                <a:ea typeface="+mn-ea"/>
                <a:cs typeface="Nokia Pure Headline Light"/>
              </a:defRPr>
            </a:lvl2pPr>
            <a:lvl3pPr marL="536575" indent="0" algn="l" defTabSz="457200" rtl="0" eaLnBrk="1" latinLnBrk="0" hangingPunct="1">
              <a:spcBef>
                <a:spcPct val="20000"/>
              </a:spcBef>
              <a:buClr>
                <a:srgbClr val="00C9FF"/>
              </a:buClr>
              <a:buFontTx/>
              <a:buNone/>
              <a:defRPr sz="1200" b="0" i="0" kern="1200">
                <a:solidFill>
                  <a:srgbClr val="004191"/>
                </a:solidFill>
                <a:latin typeface="Nokia Pure Headline Light"/>
                <a:ea typeface="+mn-ea"/>
                <a:cs typeface="Nokia Pure Headline Light"/>
              </a:defRPr>
            </a:lvl3pPr>
            <a:lvl4pPr marL="1600200" indent="-228600" algn="l" defTabSz="457200" rtl="0" eaLnBrk="1" latinLnBrk="0" hangingPunct="1">
              <a:spcBef>
                <a:spcPct val="20000"/>
              </a:spcBef>
              <a:buClr>
                <a:srgbClr val="00C9FF"/>
              </a:buClr>
              <a:buFont typeface="Arial"/>
              <a:buChar char="•"/>
              <a:defRPr sz="1200" b="0" i="0" kern="1200">
                <a:solidFill>
                  <a:srgbClr val="004191"/>
                </a:solidFill>
                <a:latin typeface="Nokia Pure Headline Light"/>
                <a:ea typeface="+mn-ea"/>
                <a:cs typeface="Nokia Pure Headline Light"/>
              </a:defRPr>
            </a:lvl4pPr>
            <a:lvl5pPr marL="2057400" indent="-228600" algn="l" defTabSz="457200" rtl="0" eaLnBrk="1" latinLnBrk="0" hangingPunct="1">
              <a:spcBef>
                <a:spcPct val="20000"/>
              </a:spcBef>
              <a:buFont typeface="Arial"/>
              <a:buChar char="•"/>
              <a:defRPr sz="1200" b="0" i="0" kern="1200">
                <a:solidFill>
                  <a:srgbClr val="004191"/>
                </a:solidFill>
                <a:latin typeface="Nokia Pure Headline Light"/>
                <a:ea typeface="+mn-ea"/>
                <a:cs typeface="Nokia Pure Headlin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171450" defTabSz="571500">
              <a:buFont typeface="Arial"/>
              <a:buChar char="•"/>
            </a:pPr>
            <a:r>
              <a:rPr lang="en-US" sz="1200" baseline="0" dirty="0">
                <a:solidFill>
                  <a:srgbClr val="124191"/>
                </a:solidFill>
                <a:latin typeface="Nokia Pure Text Light"/>
                <a:cs typeface="Nokia Pure Text Light"/>
              </a:rPr>
              <a:t>Blue slides are only to be used for</a:t>
            </a:r>
            <a:r>
              <a:rPr lang="en-US" sz="1200" baseline="0" dirty="0" smtClean="0">
                <a:solidFill>
                  <a:srgbClr val="124191"/>
                </a:solidFill>
                <a:latin typeface="Nokia Pure Text Light"/>
                <a:cs typeface="Nokia Pure Text Light"/>
              </a:rPr>
              <a:t> title </a:t>
            </a:r>
            <a:r>
              <a:rPr lang="en-US" sz="1200" baseline="0" dirty="0">
                <a:solidFill>
                  <a:srgbClr val="124191"/>
                </a:solidFill>
                <a:latin typeface="Nokia Pure Text Light"/>
                <a:cs typeface="Nokia Pure Text Light"/>
              </a:rPr>
              <a:t>and</a:t>
            </a:r>
            <a:r>
              <a:rPr lang="en-US" sz="1200" baseline="0" dirty="0" smtClean="0">
                <a:solidFill>
                  <a:srgbClr val="124191"/>
                </a:solidFill>
                <a:latin typeface="Nokia Pure Text Light"/>
                <a:cs typeface="Nokia Pure Text Light"/>
              </a:rPr>
              <a:t> </a:t>
            </a:r>
            <a:br>
              <a:rPr lang="en-US" sz="1200" baseline="0" dirty="0" smtClean="0">
                <a:solidFill>
                  <a:srgbClr val="124191"/>
                </a:solidFill>
                <a:latin typeface="Nokia Pure Text Light"/>
                <a:cs typeface="Nokia Pure Text Light"/>
              </a:rPr>
            </a:br>
            <a:r>
              <a:rPr lang="en-US" sz="1200" baseline="0" dirty="0" smtClean="0">
                <a:solidFill>
                  <a:srgbClr val="124191"/>
                </a:solidFill>
                <a:latin typeface="Nokia Pure Text Light"/>
                <a:cs typeface="Nokia Pure Text Light"/>
              </a:rPr>
              <a:t>section slides</a:t>
            </a:r>
            <a:endParaRPr lang="en-US" sz="1200" baseline="0" dirty="0">
              <a:solidFill>
                <a:srgbClr val="124191"/>
              </a:solidFill>
              <a:latin typeface="Nokia Pure Text Light"/>
              <a:cs typeface="Nokia Pure Text Light"/>
            </a:endParaRPr>
          </a:p>
          <a:p>
            <a:pPr marL="285750" indent="-171450" defTabSz="571500">
              <a:buFont typeface="Arial"/>
              <a:buChar char="•"/>
            </a:pPr>
            <a:r>
              <a:rPr lang="en-US" sz="1200" baseline="0" dirty="0">
                <a:solidFill>
                  <a:srgbClr val="124191"/>
                </a:solidFill>
                <a:latin typeface="Nokia Pure Text Light"/>
                <a:cs typeface="Nokia Pure Text Light"/>
              </a:rPr>
              <a:t>Respect maximum line count for greater </a:t>
            </a:r>
            <a:r>
              <a:rPr lang="en-US" sz="1200" baseline="0" dirty="0" smtClean="0">
                <a:solidFill>
                  <a:srgbClr val="124191"/>
                </a:solidFill>
                <a:latin typeface="Nokia Pure Text Light"/>
                <a:cs typeface="Nokia Pure Text Light"/>
              </a:rPr>
              <a:t/>
            </a:r>
            <a:br>
              <a:rPr lang="en-US" sz="1200" baseline="0" dirty="0" smtClean="0">
                <a:solidFill>
                  <a:srgbClr val="124191"/>
                </a:solidFill>
                <a:latin typeface="Nokia Pure Text Light"/>
                <a:cs typeface="Nokia Pure Text Light"/>
              </a:rPr>
            </a:br>
            <a:r>
              <a:rPr lang="en-US" sz="1200" baseline="0" dirty="0" smtClean="0">
                <a:solidFill>
                  <a:srgbClr val="124191"/>
                </a:solidFill>
                <a:latin typeface="Nokia Pure Text Light"/>
                <a:cs typeface="Nokia Pure Text Light"/>
              </a:rPr>
              <a:t>visual impact</a:t>
            </a:r>
          </a:p>
          <a:p>
            <a:pPr marL="285750" marR="0" indent="-171450" algn="l" defTabSz="571500" rtl="0" eaLnBrk="1" fontAlgn="auto" latinLnBrk="0" hangingPunct="1">
              <a:lnSpc>
                <a:spcPct val="100000"/>
              </a:lnSpc>
              <a:spcBef>
                <a:spcPct val="20000"/>
              </a:spcBef>
              <a:spcAft>
                <a:spcPts val="0"/>
              </a:spcAft>
              <a:buClr>
                <a:srgbClr val="00C9FF"/>
              </a:buClr>
              <a:buSzTx/>
              <a:buFont typeface="Arial"/>
              <a:buChar char="•"/>
              <a:tabLst/>
              <a:defRPr/>
            </a:pPr>
            <a:r>
              <a:rPr lang="en-US" sz="1200" baseline="0" dirty="0" smtClean="0">
                <a:solidFill>
                  <a:srgbClr val="124191"/>
                </a:solidFill>
                <a:latin typeface="Nokia Pure Text Light"/>
                <a:cs typeface="Nokia Pure Text Light"/>
              </a:rPr>
              <a:t>Keep copy short and to the point</a:t>
            </a:r>
          </a:p>
          <a:p>
            <a:pPr marL="285750" indent="-171450" defTabSz="571500">
              <a:buFont typeface="Arial"/>
              <a:buChar char="•"/>
            </a:pPr>
            <a:r>
              <a:rPr lang="en-US" sz="1200" baseline="0" dirty="0" smtClean="0">
                <a:solidFill>
                  <a:srgbClr val="124191"/>
                </a:solidFill>
                <a:latin typeface="Nokia Pure Text Light"/>
                <a:cs typeface="Nokia Pure Text Light"/>
              </a:rPr>
              <a:t>Use meaningful slide titles to help tell your story</a:t>
            </a:r>
            <a:endParaRPr lang="en-US" sz="1200" baseline="0" dirty="0">
              <a:solidFill>
                <a:srgbClr val="124191"/>
              </a:solidFill>
              <a:latin typeface="Nokia Pure Text Light"/>
              <a:cs typeface="Nokia Pure Text Light"/>
            </a:endParaRPr>
          </a:p>
          <a:p>
            <a:pPr marL="285750" marR="0" indent="-171450" algn="l" defTabSz="571500" rtl="0" eaLnBrk="1" fontAlgn="auto" latinLnBrk="0" hangingPunct="1">
              <a:lnSpc>
                <a:spcPct val="100000"/>
              </a:lnSpc>
              <a:spcBef>
                <a:spcPct val="20000"/>
              </a:spcBef>
              <a:spcAft>
                <a:spcPts val="0"/>
              </a:spcAft>
              <a:buClr>
                <a:srgbClr val="00C9FF"/>
              </a:buClr>
              <a:buSzTx/>
              <a:buFont typeface="Arial"/>
              <a:buChar char="•"/>
              <a:tabLst/>
              <a:defRPr/>
            </a:pPr>
            <a:r>
              <a:rPr lang="en-US" sz="1200" baseline="0" dirty="0" smtClean="0">
                <a:solidFill>
                  <a:srgbClr val="124191"/>
                </a:solidFill>
                <a:latin typeface="Nokia Pure Text Light"/>
                <a:cs typeface="Nokia Pure Text Light"/>
              </a:rPr>
              <a:t>Only capitalize the first letter in the first word of your title (e.g. use sentence case)</a:t>
            </a:r>
          </a:p>
          <a:p>
            <a:pPr marL="285750" marR="0" indent="-171450" algn="l" defTabSz="571500" rtl="0" eaLnBrk="1" fontAlgn="auto" latinLnBrk="0" hangingPunct="1">
              <a:lnSpc>
                <a:spcPct val="100000"/>
              </a:lnSpc>
              <a:spcBef>
                <a:spcPct val="20000"/>
              </a:spcBef>
              <a:spcAft>
                <a:spcPts val="0"/>
              </a:spcAft>
              <a:buClr>
                <a:srgbClr val="00C9FF"/>
              </a:buClr>
              <a:buSzTx/>
              <a:buFont typeface="Arial"/>
              <a:buChar char="•"/>
              <a:tabLst/>
              <a:defRPr/>
            </a:pPr>
            <a:r>
              <a:rPr lang="en-US" sz="1200" baseline="0" dirty="0" smtClean="0">
                <a:solidFill>
                  <a:srgbClr val="124191"/>
                </a:solidFill>
                <a:latin typeface="Nokia Pure Text Light"/>
                <a:cs typeface="Nokia Pure Text Light"/>
              </a:rPr>
              <a:t>No formal punctuation for headlines and bullet lists</a:t>
            </a:r>
          </a:p>
          <a:p>
            <a:pPr marL="285750" marR="0" indent="-171450" algn="l" defTabSz="571500" rtl="0" eaLnBrk="1" fontAlgn="auto" latinLnBrk="0" hangingPunct="1">
              <a:lnSpc>
                <a:spcPct val="100000"/>
              </a:lnSpc>
              <a:spcBef>
                <a:spcPct val="20000"/>
              </a:spcBef>
              <a:spcAft>
                <a:spcPts val="0"/>
              </a:spcAft>
              <a:buClr>
                <a:srgbClr val="00C9FF"/>
              </a:buClr>
              <a:buSzTx/>
              <a:buFont typeface="Arial"/>
              <a:buChar char="•"/>
              <a:tabLst/>
              <a:defRPr/>
            </a:pPr>
            <a:r>
              <a:rPr lang="en-US" sz="1200" baseline="0" dirty="0" smtClean="0">
                <a:solidFill>
                  <a:srgbClr val="124191"/>
                </a:solidFill>
                <a:latin typeface="Nokia Pure Text Light"/>
                <a:cs typeface="Nokia Pure Text Light"/>
              </a:rPr>
              <a:t>Do not type in ALL CAPS except when referring </a:t>
            </a:r>
            <a:br>
              <a:rPr lang="en-US" sz="1200" baseline="0" dirty="0" smtClean="0">
                <a:solidFill>
                  <a:srgbClr val="124191"/>
                </a:solidFill>
                <a:latin typeface="Nokia Pure Text Light"/>
                <a:cs typeface="Nokia Pure Text Light"/>
              </a:rPr>
            </a:br>
            <a:r>
              <a:rPr lang="en-US" sz="1200" baseline="0" dirty="0" smtClean="0">
                <a:solidFill>
                  <a:srgbClr val="124191"/>
                </a:solidFill>
                <a:latin typeface="Nokia Pure Text Light"/>
                <a:cs typeface="Nokia Pure Text Light"/>
              </a:rPr>
              <a:t>to HERE</a:t>
            </a:r>
          </a:p>
          <a:p>
            <a:pPr marL="285750" indent="-171450" defTabSz="571500">
              <a:buFont typeface="Arial"/>
              <a:buChar char="•"/>
            </a:pPr>
            <a:r>
              <a:rPr lang="en-US" sz="1200" baseline="0" dirty="0" smtClean="0">
                <a:solidFill>
                  <a:srgbClr val="124191"/>
                </a:solidFill>
                <a:latin typeface="Nokia Pure Text Light"/>
                <a:cs typeface="Nokia Pure Text Light"/>
              </a:rPr>
              <a:t>Do </a:t>
            </a:r>
            <a:r>
              <a:rPr lang="en-US" sz="1200" baseline="0" dirty="0">
                <a:solidFill>
                  <a:srgbClr val="124191"/>
                </a:solidFill>
                <a:latin typeface="Nokia Pure Text Light"/>
                <a:cs typeface="Nokia Pure Text Light"/>
              </a:rPr>
              <a:t>not use special effects such as drop shadows and </a:t>
            </a:r>
            <a:r>
              <a:rPr lang="en-US" sz="1200" baseline="0" dirty="0" smtClean="0">
                <a:solidFill>
                  <a:srgbClr val="124191"/>
                </a:solidFill>
                <a:latin typeface="Nokia Pure Text Light"/>
                <a:cs typeface="Nokia Pure Text Light"/>
              </a:rPr>
              <a:t>gradients on text</a:t>
            </a:r>
          </a:p>
          <a:p>
            <a:pPr marL="285750" indent="-171450" defTabSz="571500">
              <a:buFont typeface="Arial"/>
              <a:buChar char="•"/>
            </a:pPr>
            <a:r>
              <a:rPr lang="en-US" sz="1200" baseline="0" dirty="0" smtClean="0">
                <a:solidFill>
                  <a:srgbClr val="124191"/>
                </a:solidFill>
                <a:latin typeface="Nokia Pure Text Light"/>
                <a:cs typeface="Nokia Pure Text Light"/>
              </a:rPr>
              <a:t>Do not use stock photography</a:t>
            </a:r>
          </a:p>
          <a:p>
            <a:pPr marL="285750" indent="-171450" defTabSz="571500">
              <a:buFont typeface="Arial"/>
              <a:buChar char="•"/>
            </a:pPr>
            <a:r>
              <a:rPr lang="en-US" sz="1200" baseline="0" dirty="0" smtClean="0">
                <a:solidFill>
                  <a:srgbClr val="124191"/>
                </a:solidFill>
                <a:latin typeface="Nokia Pure Text Light"/>
                <a:cs typeface="Nokia Pure Text Light"/>
              </a:rPr>
              <a:t>Use iconography and product UI images as graphical elements in place of lifestyle photography</a:t>
            </a:r>
          </a:p>
          <a:p>
            <a:pPr marL="285750" marR="0" indent="-171450" algn="l" defTabSz="571500" rtl="0" eaLnBrk="1" fontAlgn="auto" latinLnBrk="0" hangingPunct="1">
              <a:lnSpc>
                <a:spcPct val="100000"/>
              </a:lnSpc>
              <a:spcBef>
                <a:spcPct val="20000"/>
              </a:spcBef>
              <a:spcAft>
                <a:spcPts val="0"/>
              </a:spcAft>
              <a:buClr>
                <a:srgbClr val="00C9FF"/>
              </a:buClr>
              <a:buSzTx/>
              <a:buFont typeface="Arial"/>
              <a:buChar char="•"/>
              <a:tabLst/>
              <a:defRPr/>
            </a:pPr>
            <a:r>
              <a:rPr lang="en-US" sz="1200" baseline="0" dirty="0" smtClean="0">
                <a:solidFill>
                  <a:srgbClr val="124191"/>
                </a:solidFill>
                <a:latin typeface="Nokia Pure Text Light"/>
                <a:cs typeface="Nokia Pure Text Light"/>
              </a:rPr>
              <a:t>Never obstruct our logo</a:t>
            </a:r>
          </a:p>
          <a:p>
            <a:pPr marL="285750" indent="-171450" defTabSz="571500">
              <a:buFont typeface="Arial"/>
              <a:buChar char="•"/>
            </a:pPr>
            <a:endParaRPr lang="en-US" sz="1200" baseline="0" dirty="0">
              <a:solidFill>
                <a:srgbClr val="124191"/>
              </a:solidFill>
              <a:latin typeface="Nokia Pure Text Light"/>
              <a:cs typeface="Nokia Pure Text Light"/>
            </a:endParaRPr>
          </a:p>
        </p:txBody>
      </p:sp>
      <p:sp>
        <p:nvSpPr>
          <p:cNvPr id="8" name="TextBox 7"/>
          <p:cNvSpPr txBox="1"/>
          <p:nvPr/>
        </p:nvSpPr>
        <p:spPr>
          <a:xfrm>
            <a:off x="246888" y="164592"/>
            <a:ext cx="7251291" cy="523220"/>
          </a:xfrm>
          <a:prstGeom prst="rect">
            <a:avLst/>
          </a:prstGeom>
          <a:noFill/>
        </p:spPr>
        <p:txBody>
          <a:bodyPr wrap="square" rtlCol="0">
            <a:noAutofit/>
          </a:bodyPr>
          <a:lstStyle/>
          <a:p>
            <a:r>
              <a:rPr lang="en-US" sz="2800" b="1" i="0" baseline="0" dirty="0" smtClean="0">
                <a:latin typeface="Nokia Pure Text"/>
                <a:cs typeface="Nokia Pure Text"/>
              </a:rPr>
              <a:t>Guidelines</a:t>
            </a:r>
          </a:p>
        </p:txBody>
      </p:sp>
      <p:sp>
        <p:nvSpPr>
          <p:cNvPr id="2" name="Footer Placeholder 1"/>
          <p:cNvSpPr>
            <a:spLocks noGrp="1"/>
          </p:cNvSpPr>
          <p:nvPr>
            <p:ph type="ftr" sz="quarter" idx="10"/>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6" name="Picture 5"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0" name="TextBox 9"/>
          <p:cNvSpPr txBox="1"/>
          <p:nvPr userDrawn="1"/>
        </p:nvSpPr>
        <p:spPr>
          <a:xfrm>
            <a:off x="246888" y="164592"/>
            <a:ext cx="7251291" cy="523220"/>
          </a:xfrm>
          <a:prstGeom prst="rect">
            <a:avLst/>
          </a:prstGeom>
          <a:noFill/>
        </p:spPr>
        <p:txBody>
          <a:bodyPr wrap="square" rtlCol="0">
            <a:noAutofit/>
          </a:bodyPr>
          <a:lstStyle/>
          <a:p>
            <a:r>
              <a:rPr lang="en-US" sz="2800" b="1" i="0" baseline="0" dirty="0" smtClean="0">
                <a:latin typeface="Nokia Pure Text"/>
                <a:cs typeface="Nokia Pure Text"/>
              </a:rPr>
              <a:t>Guidelines</a:t>
            </a:r>
          </a:p>
        </p:txBody>
      </p:sp>
      <p:pic>
        <p:nvPicPr>
          <p:cNvPr id="11" name="Picture 10"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2256768"/>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2_Guidelines">
    <p:spTree>
      <p:nvGrpSpPr>
        <p:cNvPr id="1" name=""/>
        <p:cNvGrpSpPr/>
        <p:nvPr/>
      </p:nvGrpSpPr>
      <p:grpSpPr>
        <a:xfrm>
          <a:off x="0" y="0"/>
          <a:ext cx="0" cy="0"/>
          <a:chOff x="0" y="0"/>
          <a:chExt cx="0" cy="0"/>
        </a:xfrm>
      </p:grpSpPr>
      <p:sp>
        <p:nvSpPr>
          <p:cNvPr id="4" name="Content Placeholder 2"/>
          <p:cNvSpPr txBox="1">
            <a:spLocks/>
          </p:cNvSpPr>
          <p:nvPr/>
        </p:nvSpPr>
        <p:spPr>
          <a:xfrm>
            <a:off x="4394707" y="1058335"/>
            <a:ext cx="4257679" cy="3611988"/>
          </a:xfrm>
          <a:prstGeom prst="rect">
            <a:avLst/>
          </a:prstGeom>
        </p:spPr>
        <p:txBody>
          <a:bodyPr vert="horz" lIns="67547" tIns="33773" rIns="67547" bIns="33773" rtlCol="0">
            <a:noAutofit/>
          </a:bodyPr>
          <a:lstStyle>
            <a:lvl1pPr marL="0" indent="0" algn="l" defTabSz="457200" rtl="0" eaLnBrk="1" latinLnBrk="0" hangingPunct="1">
              <a:spcBef>
                <a:spcPct val="20000"/>
              </a:spcBef>
              <a:buClr>
                <a:srgbClr val="00C9FF"/>
              </a:buClr>
              <a:buFont typeface="Arial"/>
              <a:buNone/>
              <a:defRPr sz="2000" b="0" i="0" kern="1200">
                <a:solidFill>
                  <a:srgbClr val="004191"/>
                </a:solidFill>
                <a:latin typeface="Nokia Pure Headline Light"/>
                <a:ea typeface="+mn-ea"/>
                <a:cs typeface="Nokia Pure Headline Light"/>
              </a:defRPr>
            </a:lvl1pPr>
            <a:lvl2pPr marL="431800" marR="0" indent="-171450" algn="l" defTabSz="457200" rtl="0" eaLnBrk="1" fontAlgn="auto" latinLnBrk="0" hangingPunct="1">
              <a:lnSpc>
                <a:spcPct val="100000"/>
              </a:lnSpc>
              <a:spcBef>
                <a:spcPct val="20000"/>
              </a:spcBef>
              <a:spcAft>
                <a:spcPts val="0"/>
              </a:spcAft>
              <a:buClrTx/>
              <a:buSzTx/>
              <a:buFont typeface="Arial"/>
              <a:buChar char="•"/>
              <a:tabLst/>
              <a:defRPr sz="2400" b="0" i="0" kern="1200">
                <a:solidFill>
                  <a:srgbClr val="004191"/>
                </a:solidFill>
                <a:latin typeface="Nokia Pure Headline Light"/>
                <a:ea typeface="+mn-ea"/>
                <a:cs typeface="Nokia Pure Headline Light"/>
              </a:defRPr>
            </a:lvl2pPr>
            <a:lvl3pPr marL="536575" indent="0" algn="l" defTabSz="457200" rtl="0" eaLnBrk="1" latinLnBrk="0" hangingPunct="1">
              <a:spcBef>
                <a:spcPct val="20000"/>
              </a:spcBef>
              <a:buClr>
                <a:srgbClr val="00C9FF"/>
              </a:buClr>
              <a:buFontTx/>
              <a:buNone/>
              <a:defRPr sz="1200" b="0" i="0" kern="1200">
                <a:solidFill>
                  <a:srgbClr val="004191"/>
                </a:solidFill>
                <a:latin typeface="Nokia Pure Headline Light"/>
                <a:ea typeface="+mn-ea"/>
                <a:cs typeface="Nokia Pure Headline Light"/>
              </a:defRPr>
            </a:lvl3pPr>
            <a:lvl4pPr marL="1600200" indent="-228600" algn="l" defTabSz="457200" rtl="0" eaLnBrk="1" latinLnBrk="0" hangingPunct="1">
              <a:spcBef>
                <a:spcPct val="20000"/>
              </a:spcBef>
              <a:buClr>
                <a:srgbClr val="00C9FF"/>
              </a:buClr>
              <a:buFont typeface="Arial"/>
              <a:buChar char="•"/>
              <a:defRPr sz="1200" b="0" i="0" kern="1200">
                <a:solidFill>
                  <a:srgbClr val="004191"/>
                </a:solidFill>
                <a:latin typeface="Nokia Pure Headline Light"/>
                <a:ea typeface="+mn-ea"/>
                <a:cs typeface="Nokia Pure Headline Light"/>
              </a:defRPr>
            </a:lvl4pPr>
            <a:lvl5pPr marL="2057400" indent="-228600" algn="l" defTabSz="457200" rtl="0" eaLnBrk="1" latinLnBrk="0" hangingPunct="1">
              <a:spcBef>
                <a:spcPct val="20000"/>
              </a:spcBef>
              <a:buFont typeface="Arial"/>
              <a:buChar char="•"/>
              <a:defRPr sz="1200" b="0" i="0" kern="1200">
                <a:solidFill>
                  <a:srgbClr val="004191"/>
                </a:solidFill>
                <a:latin typeface="Nokia Pure Headline Light"/>
                <a:ea typeface="+mn-ea"/>
                <a:cs typeface="Nokia Pure Headlin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171450">
              <a:buFont typeface="Arial"/>
              <a:buChar char="•"/>
              <a:tabLst/>
            </a:pPr>
            <a:endParaRPr lang="en-US" sz="1600" dirty="0" smtClean="0">
              <a:solidFill>
                <a:srgbClr val="124191"/>
              </a:solidFill>
            </a:endParaRPr>
          </a:p>
        </p:txBody>
      </p:sp>
      <p:sp>
        <p:nvSpPr>
          <p:cNvPr id="5" name="Content Placeholder 2"/>
          <p:cNvSpPr txBox="1">
            <a:spLocks/>
          </p:cNvSpPr>
          <p:nvPr/>
        </p:nvSpPr>
        <p:spPr>
          <a:xfrm>
            <a:off x="250522" y="1058335"/>
            <a:ext cx="3992646" cy="3611988"/>
          </a:xfrm>
          <a:prstGeom prst="rect">
            <a:avLst/>
          </a:prstGeom>
        </p:spPr>
        <p:txBody>
          <a:bodyPr vert="horz" lIns="67547" tIns="33773" rIns="67547" bIns="33773" rtlCol="0">
            <a:noAutofit/>
          </a:bodyPr>
          <a:lstStyle>
            <a:lvl1pPr marL="0" indent="0" algn="l" defTabSz="457200" rtl="0" eaLnBrk="1" latinLnBrk="0" hangingPunct="1">
              <a:spcBef>
                <a:spcPct val="20000"/>
              </a:spcBef>
              <a:buClr>
                <a:srgbClr val="00C9FF"/>
              </a:buClr>
              <a:buFont typeface="Arial"/>
              <a:buNone/>
              <a:defRPr sz="2000" b="0" i="0" kern="1200">
                <a:solidFill>
                  <a:srgbClr val="004191"/>
                </a:solidFill>
                <a:latin typeface="Nokia Pure Headline Light"/>
                <a:ea typeface="+mn-ea"/>
                <a:cs typeface="Nokia Pure Headline Light"/>
              </a:defRPr>
            </a:lvl1pPr>
            <a:lvl2pPr marL="431800" marR="0" indent="-171450" algn="l" defTabSz="457200" rtl="0" eaLnBrk="1" fontAlgn="auto" latinLnBrk="0" hangingPunct="1">
              <a:lnSpc>
                <a:spcPct val="100000"/>
              </a:lnSpc>
              <a:spcBef>
                <a:spcPct val="20000"/>
              </a:spcBef>
              <a:spcAft>
                <a:spcPts val="0"/>
              </a:spcAft>
              <a:buClrTx/>
              <a:buSzTx/>
              <a:buFont typeface="Arial"/>
              <a:buChar char="•"/>
              <a:tabLst/>
              <a:defRPr sz="2400" b="0" i="0" kern="1200">
                <a:solidFill>
                  <a:srgbClr val="004191"/>
                </a:solidFill>
                <a:latin typeface="Nokia Pure Headline Light"/>
                <a:ea typeface="+mn-ea"/>
                <a:cs typeface="Nokia Pure Headline Light"/>
              </a:defRPr>
            </a:lvl2pPr>
            <a:lvl3pPr marL="536575" indent="0" algn="l" defTabSz="457200" rtl="0" eaLnBrk="1" latinLnBrk="0" hangingPunct="1">
              <a:spcBef>
                <a:spcPct val="20000"/>
              </a:spcBef>
              <a:buClr>
                <a:srgbClr val="00C9FF"/>
              </a:buClr>
              <a:buFontTx/>
              <a:buNone/>
              <a:defRPr sz="1200" b="0" i="0" kern="1200">
                <a:solidFill>
                  <a:srgbClr val="004191"/>
                </a:solidFill>
                <a:latin typeface="Nokia Pure Headline Light"/>
                <a:ea typeface="+mn-ea"/>
                <a:cs typeface="Nokia Pure Headline Light"/>
              </a:defRPr>
            </a:lvl3pPr>
            <a:lvl4pPr marL="1600200" indent="-228600" algn="l" defTabSz="457200" rtl="0" eaLnBrk="1" latinLnBrk="0" hangingPunct="1">
              <a:spcBef>
                <a:spcPct val="20000"/>
              </a:spcBef>
              <a:buClr>
                <a:srgbClr val="00C9FF"/>
              </a:buClr>
              <a:buFont typeface="Arial"/>
              <a:buChar char="•"/>
              <a:defRPr sz="1200" b="0" i="0" kern="1200">
                <a:solidFill>
                  <a:srgbClr val="004191"/>
                </a:solidFill>
                <a:latin typeface="Nokia Pure Headline Light"/>
                <a:ea typeface="+mn-ea"/>
                <a:cs typeface="Nokia Pure Headline Light"/>
              </a:defRPr>
            </a:lvl4pPr>
            <a:lvl5pPr marL="2057400" indent="-228600" algn="l" defTabSz="457200" rtl="0" eaLnBrk="1" latinLnBrk="0" hangingPunct="1">
              <a:spcBef>
                <a:spcPct val="20000"/>
              </a:spcBef>
              <a:buFont typeface="Arial"/>
              <a:buChar char="•"/>
              <a:defRPr sz="1200" b="0" i="0" kern="1200">
                <a:solidFill>
                  <a:srgbClr val="004191"/>
                </a:solidFill>
                <a:latin typeface="Nokia Pure Headline Light"/>
                <a:ea typeface="+mn-ea"/>
                <a:cs typeface="Nokia Pure Headlin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171450">
              <a:buFont typeface="Arial"/>
              <a:buChar char="•"/>
              <a:tabLst/>
            </a:pPr>
            <a:endParaRPr lang="en-GB" sz="1600" dirty="0" smtClean="0">
              <a:solidFill>
                <a:srgbClr val="124191"/>
              </a:solidFill>
            </a:endParaRPr>
          </a:p>
        </p:txBody>
      </p:sp>
      <p:sp>
        <p:nvSpPr>
          <p:cNvPr id="8" name="TextBox 7"/>
          <p:cNvSpPr txBox="1"/>
          <p:nvPr/>
        </p:nvSpPr>
        <p:spPr>
          <a:xfrm>
            <a:off x="246888" y="164592"/>
            <a:ext cx="7251291" cy="523220"/>
          </a:xfrm>
          <a:prstGeom prst="rect">
            <a:avLst/>
          </a:prstGeom>
          <a:noFill/>
        </p:spPr>
        <p:txBody>
          <a:bodyPr wrap="square" rtlCol="0">
            <a:noAutofit/>
          </a:bodyPr>
          <a:lstStyle/>
          <a:p>
            <a:endParaRPr lang="en-US" sz="2800" b="1" i="0" baseline="0" dirty="0" smtClean="0">
              <a:latin typeface="Nokia Pure Headline"/>
            </a:endParaRPr>
          </a:p>
        </p:txBody>
      </p:sp>
      <p:sp>
        <p:nvSpPr>
          <p:cNvPr id="2" name="Footer Placeholder 1"/>
          <p:cNvSpPr>
            <a:spLocks noGrp="1"/>
          </p:cNvSpPr>
          <p:nvPr>
            <p:ph type="ftr" sz="quarter" idx="10"/>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sp>
        <p:nvSpPr>
          <p:cNvPr id="6" name="Content Placeholder 2"/>
          <p:cNvSpPr txBox="1">
            <a:spLocks/>
          </p:cNvSpPr>
          <p:nvPr userDrawn="1"/>
        </p:nvSpPr>
        <p:spPr>
          <a:xfrm>
            <a:off x="4394707" y="1058335"/>
            <a:ext cx="4257679" cy="3611988"/>
          </a:xfrm>
          <a:prstGeom prst="rect">
            <a:avLst/>
          </a:prstGeom>
        </p:spPr>
        <p:txBody>
          <a:bodyPr vert="horz" lIns="67547" tIns="33773" rIns="67547" bIns="33773" rtlCol="0">
            <a:noAutofit/>
          </a:bodyPr>
          <a:lstStyle>
            <a:lvl1pPr marL="0" indent="0" algn="l" defTabSz="457200" rtl="0" eaLnBrk="1" latinLnBrk="0" hangingPunct="1">
              <a:spcBef>
                <a:spcPct val="20000"/>
              </a:spcBef>
              <a:buClr>
                <a:srgbClr val="00C9FF"/>
              </a:buClr>
              <a:buFont typeface="Arial"/>
              <a:buNone/>
              <a:defRPr sz="2000" b="0" i="0" kern="1200">
                <a:solidFill>
                  <a:srgbClr val="004191"/>
                </a:solidFill>
                <a:latin typeface="Nokia Pure Headline Light"/>
                <a:ea typeface="+mn-ea"/>
                <a:cs typeface="Nokia Pure Headline Light"/>
              </a:defRPr>
            </a:lvl1pPr>
            <a:lvl2pPr marL="431800" marR="0" indent="-171450" algn="l" defTabSz="457200" rtl="0" eaLnBrk="1" fontAlgn="auto" latinLnBrk="0" hangingPunct="1">
              <a:lnSpc>
                <a:spcPct val="100000"/>
              </a:lnSpc>
              <a:spcBef>
                <a:spcPct val="20000"/>
              </a:spcBef>
              <a:spcAft>
                <a:spcPts val="0"/>
              </a:spcAft>
              <a:buClrTx/>
              <a:buSzTx/>
              <a:buFont typeface="Arial"/>
              <a:buChar char="•"/>
              <a:tabLst/>
              <a:defRPr sz="2400" b="0" i="0" kern="1200">
                <a:solidFill>
                  <a:srgbClr val="004191"/>
                </a:solidFill>
                <a:latin typeface="Nokia Pure Headline Light"/>
                <a:ea typeface="+mn-ea"/>
                <a:cs typeface="Nokia Pure Headline Light"/>
              </a:defRPr>
            </a:lvl2pPr>
            <a:lvl3pPr marL="536575" indent="0" algn="l" defTabSz="457200" rtl="0" eaLnBrk="1" latinLnBrk="0" hangingPunct="1">
              <a:spcBef>
                <a:spcPct val="20000"/>
              </a:spcBef>
              <a:buClr>
                <a:srgbClr val="00C9FF"/>
              </a:buClr>
              <a:buFontTx/>
              <a:buNone/>
              <a:defRPr sz="1200" b="0" i="0" kern="1200">
                <a:solidFill>
                  <a:srgbClr val="004191"/>
                </a:solidFill>
                <a:latin typeface="Nokia Pure Headline Light"/>
                <a:ea typeface="+mn-ea"/>
                <a:cs typeface="Nokia Pure Headline Light"/>
              </a:defRPr>
            </a:lvl3pPr>
            <a:lvl4pPr marL="1600200" indent="-228600" algn="l" defTabSz="457200" rtl="0" eaLnBrk="1" latinLnBrk="0" hangingPunct="1">
              <a:spcBef>
                <a:spcPct val="20000"/>
              </a:spcBef>
              <a:buClr>
                <a:srgbClr val="00C9FF"/>
              </a:buClr>
              <a:buFont typeface="Arial"/>
              <a:buChar char="•"/>
              <a:defRPr sz="1200" b="0" i="0" kern="1200">
                <a:solidFill>
                  <a:srgbClr val="004191"/>
                </a:solidFill>
                <a:latin typeface="Nokia Pure Headline Light"/>
                <a:ea typeface="+mn-ea"/>
                <a:cs typeface="Nokia Pure Headline Light"/>
              </a:defRPr>
            </a:lvl4pPr>
            <a:lvl5pPr marL="2057400" indent="-228600" algn="l" defTabSz="457200" rtl="0" eaLnBrk="1" latinLnBrk="0" hangingPunct="1">
              <a:spcBef>
                <a:spcPct val="20000"/>
              </a:spcBef>
              <a:buFont typeface="Arial"/>
              <a:buChar char="•"/>
              <a:defRPr sz="1200" b="0" i="0" kern="1200">
                <a:solidFill>
                  <a:srgbClr val="004191"/>
                </a:solidFill>
                <a:latin typeface="Nokia Pure Headline Light"/>
                <a:ea typeface="+mn-ea"/>
                <a:cs typeface="Nokia Pure Headlin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171450">
              <a:buFont typeface="Arial"/>
              <a:buChar char="•"/>
              <a:tabLst/>
            </a:pPr>
            <a:endParaRPr lang="en-US" sz="1600" dirty="0" smtClean="0">
              <a:solidFill>
                <a:srgbClr val="124191"/>
              </a:solidFill>
            </a:endParaRPr>
          </a:p>
        </p:txBody>
      </p:sp>
      <p:sp>
        <p:nvSpPr>
          <p:cNvPr id="7" name="Content Placeholder 2"/>
          <p:cNvSpPr txBox="1">
            <a:spLocks/>
          </p:cNvSpPr>
          <p:nvPr userDrawn="1"/>
        </p:nvSpPr>
        <p:spPr>
          <a:xfrm>
            <a:off x="250522" y="1058335"/>
            <a:ext cx="3992646" cy="3611988"/>
          </a:xfrm>
          <a:prstGeom prst="rect">
            <a:avLst/>
          </a:prstGeom>
        </p:spPr>
        <p:txBody>
          <a:bodyPr vert="horz" lIns="67547" tIns="33773" rIns="67547" bIns="33773" rtlCol="0">
            <a:noAutofit/>
          </a:bodyPr>
          <a:lstStyle>
            <a:lvl1pPr marL="0" indent="0" algn="l" defTabSz="457200" rtl="0" eaLnBrk="1" latinLnBrk="0" hangingPunct="1">
              <a:spcBef>
                <a:spcPct val="20000"/>
              </a:spcBef>
              <a:buClr>
                <a:srgbClr val="00C9FF"/>
              </a:buClr>
              <a:buFont typeface="Arial"/>
              <a:buNone/>
              <a:defRPr sz="2000" b="0" i="0" kern="1200">
                <a:solidFill>
                  <a:srgbClr val="004191"/>
                </a:solidFill>
                <a:latin typeface="Nokia Pure Headline Light"/>
                <a:ea typeface="+mn-ea"/>
                <a:cs typeface="Nokia Pure Headline Light"/>
              </a:defRPr>
            </a:lvl1pPr>
            <a:lvl2pPr marL="431800" marR="0" indent="-171450" algn="l" defTabSz="457200" rtl="0" eaLnBrk="1" fontAlgn="auto" latinLnBrk="0" hangingPunct="1">
              <a:lnSpc>
                <a:spcPct val="100000"/>
              </a:lnSpc>
              <a:spcBef>
                <a:spcPct val="20000"/>
              </a:spcBef>
              <a:spcAft>
                <a:spcPts val="0"/>
              </a:spcAft>
              <a:buClrTx/>
              <a:buSzTx/>
              <a:buFont typeface="Arial"/>
              <a:buChar char="•"/>
              <a:tabLst/>
              <a:defRPr sz="2400" b="0" i="0" kern="1200">
                <a:solidFill>
                  <a:srgbClr val="004191"/>
                </a:solidFill>
                <a:latin typeface="Nokia Pure Headline Light"/>
                <a:ea typeface="+mn-ea"/>
                <a:cs typeface="Nokia Pure Headline Light"/>
              </a:defRPr>
            </a:lvl2pPr>
            <a:lvl3pPr marL="536575" indent="0" algn="l" defTabSz="457200" rtl="0" eaLnBrk="1" latinLnBrk="0" hangingPunct="1">
              <a:spcBef>
                <a:spcPct val="20000"/>
              </a:spcBef>
              <a:buClr>
                <a:srgbClr val="00C9FF"/>
              </a:buClr>
              <a:buFontTx/>
              <a:buNone/>
              <a:defRPr sz="1200" b="0" i="0" kern="1200">
                <a:solidFill>
                  <a:srgbClr val="004191"/>
                </a:solidFill>
                <a:latin typeface="Nokia Pure Headline Light"/>
                <a:ea typeface="+mn-ea"/>
                <a:cs typeface="Nokia Pure Headline Light"/>
              </a:defRPr>
            </a:lvl3pPr>
            <a:lvl4pPr marL="1600200" indent="-228600" algn="l" defTabSz="457200" rtl="0" eaLnBrk="1" latinLnBrk="0" hangingPunct="1">
              <a:spcBef>
                <a:spcPct val="20000"/>
              </a:spcBef>
              <a:buClr>
                <a:srgbClr val="00C9FF"/>
              </a:buClr>
              <a:buFont typeface="Arial"/>
              <a:buChar char="•"/>
              <a:defRPr sz="1200" b="0" i="0" kern="1200">
                <a:solidFill>
                  <a:srgbClr val="004191"/>
                </a:solidFill>
                <a:latin typeface="Nokia Pure Headline Light"/>
                <a:ea typeface="+mn-ea"/>
                <a:cs typeface="Nokia Pure Headline Light"/>
              </a:defRPr>
            </a:lvl4pPr>
            <a:lvl5pPr marL="2057400" indent="-228600" algn="l" defTabSz="457200" rtl="0" eaLnBrk="1" latinLnBrk="0" hangingPunct="1">
              <a:spcBef>
                <a:spcPct val="20000"/>
              </a:spcBef>
              <a:buFont typeface="Arial"/>
              <a:buChar char="•"/>
              <a:defRPr sz="1200" b="0" i="0" kern="1200">
                <a:solidFill>
                  <a:srgbClr val="004191"/>
                </a:solidFill>
                <a:latin typeface="Nokia Pure Headline Light"/>
                <a:ea typeface="+mn-ea"/>
                <a:cs typeface="Nokia Pure Headlin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8925" indent="-171450">
              <a:buFont typeface="Arial"/>
              <a:buChar char="•"/>
              <a:tabLst/>
            </a:pPr>
            <a:endParaRPr lang="en-GB" sz="1600" dirty="0" smtClean="0">
              <a:solidFill>
                <a:srgbClr val="124191"/>
              </a:solidFill>
            </a:endParaRPr>
          </a:p>
        </p:txBody>
      </p:sp>
      <p:sp>
        <p:nvSpPr>
          <p:cNvPr id="9" name="TextBox 8"/>
          <p:cNvSpPr txBox="1"/>
          <p:nvPr userDrawn="1"/>
        </p:nvSpPr>
        <p:spPr>
          <a:xfrm>
            <a:off x="246888" y="164592"/>
            <a:ext cx="7251291" cy="523220"/>
          </a:xfrm>
          <a:prstGeom prst="rect">
            <a:avLst/>
          </a:prstGeom>
          <a:noFill/>
        </p:spPr>
        <p:txBody>
          <a:bodyPr wrap="square" rtlCol="0">
            <a:noAutofit/>
          </a:bodyPr>
          <a:lstStyle/>
          <a:p>
            <a:endParaRPr lang="en-US" sz="2800" b="1" i="0" baseline="0" dirty="0" smtClean="0">
              <a:latin typeface="Nokia Pure Headline"/>
            </a:endParaRPr>
          </a:p>
        </p:txBody>
      </p:sp>
      <p:pic>
        <p:nvPicPr>
          <p:cNvPr id="10" name="Picture 9"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Tree>
    <p:extLst>
      <p:ext uri="{BB962C8B-B14F-4D97-AF65-F5344CB8AC3E}">
        <p14:creationId xmlns:p14="http://schemas.microsoft.com/office/powerpoint/2010/main" val="37411109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cxnSp>
        <p:nvCxnSpPr>
          <p:cNvPr id="7" name="Straight Connector 6"/>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0" hasCustomPrompt="1"/>
          </p:nvPr>
        </p:nvSpPr>
        <p:spPr>
          <a:xfrm>
            <a:off x="248859" y="1123950"/>
            <a:ext cx="8229600" cy="3658362"/>
          </a:xfrm>
        </p:spPr>
        <p:txBody>
          <a:bodyPr>
            <a:noAutofit/>
          </a:bodyPr>
          <a:lstStyle>
            <a:lvl1pPr marL="182880" indent="-182880">
              <a:buClr>
                <a:srgbClr val="00C9FF"/>
              </a:buClr>
              <a:buSzPct val="100000"/>
              <a:buFont typeface="Arial"/>
              <a:buChar char="•"/>
              <a:defRPr sz="1600" spc="0" baseline="0"/>
            </a:lvl1pPr>
            <a:lvl2pPr marL="432013" marR="0" indent="-285750" algn="l" defTabSz="337734" rtl="0" eaLnBrk="1" fontAlgn="auto" latinLnBrk="0" hangingPunct="1">
              <a:lnSpc>
                <a:spcPct val="100000"/>
              </a:lnSpc>
              <a:spcBef>
                <a:spcPct val="20000"/>
              </a:spcBef>
              <a:spcAft>
                <a:spcPts val="0"/>
              </a:spcAft>
              <a:buClr>
                <a:srgbClr val="00C9FF"/>
              </a:buClr>
              <a:buSzTx/>
              <a:buFont typeface="Lucida Grande"/>
              <a:buChar char="-"/>
              <a:tabLst/>
              <a:defRPr sz="1500"/>
            </a:lvl2pPr>
            <a:lvl3pPr marL="567818" indent="-171450">
              <a:buClr>
                <a:srgbClr val="00C9FF"/>
              </a:buClr>
              <a:buFont typeface="Lucida Grande"/>
              <a:buChar char="-"/>
              <a:defRPr sz="1600"/>
            </a:lvl3pPr>
            <a:lvl4pPr>
              <a:defRPr sz="900"/>
            </a:lvl4pPr>
            <a:lvl5pPr>
              <a:defRPr sz="900"/>
            </a:lvl5pPr>
          </a:lstStyle>
          <a:p>
            <a:pPr lvl="0"/>
            <a:r>
              <a:rPr lang="fi-FI" dirty="0" smtClean="0"/>
              <a:t>1st Agenda</a:t>
            </a:r>
          </a:p>
          <a:p>
            <a:pPr lvl="0"/>
            <a:r>
              <a:rPr lang="fi-FI" dirty="0" smtClean="0"/>
              <a:t>2nd Agenda</a:t>
            </a:r>
          </a:p>
          <a:p>
            <a:pPr lvl="0"/>
            <a:r>
              <a:rPr lang="fi-FI" dirty="0" smtClean="0"/>
              <a:t>3rd Agenda</a:t>
            </a:r>
          </a:p>
          <a:p>
            <a:pPr lvl="0"/>
            <a:r>
              <a:rPr lang="fi-FI" dirty="0" smtClean="0"/>
              <a:t>Etc.</a:t>
            </a:r>
          </a:p>
        </p:txBody>
      </p:sp>
      <p:sp>
        <p:nvSpPr>
          <p:cNvPr id="8"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2" name="Straight Connector 11"/>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256032" y="165160"/>
            <a:ext cx="8229600" cy="795528"/>
          </a:xfrm>
        </p:spPr>
        <p:txBody>
          <a:bodyPr>
            <a:noAutofit/>
          </a:bodyPr>
          <a:lstStyle>
            <a:lvl1pPr>
              <a:defRPr baseline="0"/>
            </a:lvl1pPr>
          </a:lstStyle>
          <a:p>
            <a:r>
              <a:rPr lang="en-US" dirty="0" smtClean="0"/>
              <a:t>Agenda</a:t>
            </a:r>
            <a:endParaRPr lang="en-US" dirty="0"/>
          </a:p>
        </p:txBody>
      </p:sp>
      <p:sp>
        <p:nvSpPr>
          <p:cNvPr id="3" name="Footer Placeholder 2"/>
          <p:cNvSpPr>
            <a:spLocks noGrp="1"/>
          </p:cNvSpPr>
          <p:nvPr>
            <p:ph type="ftr" sz="quarter" idx="11"/>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4" name="Picture 3"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cxnSp>
        <p:nvCxnSpPr>
          <p:cNvPr id="9" name="Straight Connector 8"/>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0" name="Picture 9"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Tree>
    <p:extLst>
      <p:ext uri="{BB962C8B-B14F-4D97-AF65-F5344CB8AC3E}">
        <p14:creationId xmlns:p14="http://schemas.microsoft.com/office/powerpoint/2010/main" val="416688353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11" name="Straight Connector 1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256032" y="165160"/>
            <a:ext cx="8229600" cy="914400"/>
          </a:xfrm>
        </p:spPr>
        <p:txBody>
          <a:bodyPr>
            <a:noAutofit/>
          </a:bodyPr>
          <a:lstStyle>
            <a:lvl1pPr>
              <a:defRPr sz="2800" baseline="0"/>
            </a:lvl1pPr>
          </a:lstStyle>
          <a:p>
            <a:r>
              <a:rPr lang="en-US" dirty="0" smtClean="0"/>
              <a:t>Title Only</a:t>
            </a:r>
            <a:endParaRPr lang="en-US" dirty="0"/>
          </a:p>
        </p:txBody>
      </p:sp>
      <p:sp>
        <p:nvSpPr>
          <p:cNvPr id="3" name="Footer Placeholder 2"/>
          <p:cNvSpPr>
            <a:spLocks noGrp="1"/>
          </p:cNvSpPr>
          <p:nvPr>
            <p:ph type="ftr" sz="quarter" idx="10"/>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0" name="Picture 9"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8" name="Straight Connector 7"/>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3" name="Picture 12"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4"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32086088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Text slide - 1 column, 1 lin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56031" y="1123950"/>
            <a:ext cx="8229600" cy="3654043"/>
          </a:xfrm>
        </p:spPr>
        <p:txBody>
          <a:bodyPr>
            <a:noAutofit/>
          </a:bodyPr>
          <a:lstStyle>
            <a:lvl1pPr marL="0" indent="0">
              <a:buFont typeface="Arial"/>
              <a:buNone/>
              <a:defRPr sz="1600" spc="0" baseline="0"/>
            </a:lvl1pPr>
            <a:lvl2pPr marL="192321" indent="0">
              <a:buFontTx/>
              <a:buNone/>
              <a:defRPr sz="1000"/>
            </a:lvl2pPr>
            <a:lvl3pPr marL="396368" indent="0">
              <a:buFontTx/>
              <a:buNone/>
              <a:defRPr sz="900"/>
            </a:lvl3pPr>
            <a:lvl4pPr>
              <a:defRPr sz="900"/>
            </a:lvl4pPr>
            <a:lvl5pPr>
              <a:defRPr sz="900"/>
            </a:lvl5pPr>
          </a:lstStyle>
          <a:p>
            <a:pPr lvl="0"/>
            <a:r>
              <a:rPr lang="fi-FI" dirty="0" smtClean="0"/>
              <a:t>Content</a:t>
            </a:r>
          </a:p>
        </p:txBody>
      </p:sp>
      <p:cxnSp>
        <p:nvCxnSpPr>
          <p:cNvPr id="12" name="Straight Connector 11"/>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256032" y="165163"/>
            <a:ext cx="8229600" cy="469838"/>
          </a:xfrm>
        </p:spPr>
        <p:txBody>
          <a:bodyPr>
            <a:noAutofit/>
          </a:bodyPr>
          <a:lstStyle>
            <a:lvl1pPr>
              <a:defRPr sz="2800"/>
            </a:lvl1pPr>
          </a:lstStyle>
          <a:p>
            <a:r>
              <a:rPr lang="en-US" dirty="0" smtClean="0"/>
              <a:t>Text slide - Title (1 line max, 28pt)</a:t>
            </a:r>
            <a:endParaRPr lang="en-US" dirty="0"/>
          </a:p>
        </p:txBody>
      </p:sp>
      <p:cxnSp>
        <p:nvCxnSpPr>
          <p:cNvPr id="9" name="Straight Connector 8"/>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0"/>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0" name="Picture 9"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1"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425466905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Text slide - 2 column, 1 li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6032" y="165160"/>
            <a:ext cx="8229600" cy="466344"/>
          </a:xfrm>
        </p:spPr>
        <p:txBody>
          <a:bodyPr>
            <a:noAutofit/>
          </a:bodyPr>
          <a:lstStyle>
            <a:lvl1pPr>
              <a:defRPr sz="2800" baseline="0"/>
            </a:lvl1pPr>
          </a:lstStyle>
          <a:p>
            <a:r>
              <a:rPr lang="en-US" dirty="0" smtClean="0"/>
              <a:t>Text slide – 2 column - Title (1 line max, 28pt)</a:t>
            </a:r>
            <a:endParaRPr lang="en-US" dirty="0"/>
          </a:p>
        </p:txBody>
      </p:sp>
      <p:cxnSp>
        <p:nvCxnSpPr>
          <p:cNvPr id="21" name="Straight Connector 2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idx="11" hasCustomPrompt="1"/>
          </p:nvPr>
        </p:nvSpPr>
        <p:spPr>
          <a:xfrm>
            <a:off x="256032" y="1123950"/>
            <a:ext cx="4090190" cy="3658361"/>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1"/>
            <a:endParaRPr lang="fi-FI" dirty="0" smtClean="0"/>
          </a:p>
        </p:txBody>
      </p:sp>
      <p:sp>
        <p:nvSpPr>
          <p:cNvPr id="20" name="Content Placeholder 2"/>
          <p:cNvSpPr>
            <a:spLocks noGrp="1"/>
          </p:cNvSpPr>
          <p:nvPr>
            <p:ph idx="23" hasCustomPrompt="1"/>
          </p:nvPr>
        </p:nvSpPr>
        <p:spPr>
          <a:xfrm>
            <a:off x="4391919" y="1123950"/>
            <a:ext cx="4086540" cy="3658361"/>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1"/>
            <a:endParaRPr lang="fi-FI" dirty="0" smtClean="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24"/>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36095860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ext slide - 3 column, 1 li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6032" y="165160"/>
            <a:ext cx="8229600" cy="466344"/>
          </a:xfrm>
        </p:spPr>
        <p:txBody>
          <a:bodyPr>
            <a:noAutofit/>
          </a:bodyPr>
          <a:lstStyle>
            <a:lvl1pPr>
              <a:defRPr sz="2800" baseline="0"/>
            </a:lvl1pPr>
          </a:lstStyle>
          <a:p>
            <a:r>
              <a:rPr lang="en-US" dirty="0" smtClean="0"/>
              <a:t>Text slide – 3 column - Title (1 line max, 28pt)</a:t>
            </a:r>
            <a:endParaRPr lang="en-US" dirty="0"/>
          </a:p>
        </p:txBody>
      </p:sp>
      <p:cxnSp>
        <p:nvCxnSpPr>
          <p:cNvPr id="21" name="Straight Connector 20"/>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idx="11" hasCustomPrompt="1"/>
          </p:nvPr>
        </p:nvSpPr>
        <p:spPr>
          <a:xfrm>
            <a:off x="256032" y="1123950"/>
            <a:ext cx="2664307" cy="3658361"/>
          </a:xfrm>
        </p:spPr>
        <p:txBody>
          <a:bodyPr>
            <a:noAutofit/>
          </a:bodyPr>
          <a:lstStyle>
            <a:lvl1pPr marL="0" indent="0">
              <a:buClr>
                <a:srgbClr val="00C9FF"/>
              </a:buClr>
              <a:buFontTx/>
              <a:buNone/>
              <a:defRPr sz="1600" spc="0" baseline="0"/>
            </a:lvl1pPr>
            <a:lvl2pPr marL="146262" marR="0" indent="0" algn="l" defTabSz="337734" rtl="0" eaLnBrk="1" fontAlgn="auto" latinLnBrk="0" hangingPunct="1">
              <a:lnSpc>
                <a:spcPct val="100000"/>
              </a:lnSpc>
              <a:spcBef>
                <a:spcPct val="20000"/>
              </a:spcBef>
              <a:spcAft>
                <a:spcPts val="0"/>
              </a:spcAft>
              <a:buClr>
                <a:srgbClr val="00C9FF"/>
              </a:buClr>
              <a:buSzTx/>
              <a:buFont typeface="Arial"/>
              <a:buNone/>
              <a:tabLst/>
              <a:defRPr sz="1600"/>
            </a:lvl2pPr>
            <a:lvl3pPr marL="396368" indent="0">
              <a:buClr>
                <a:srgbClr val="00C9FF"/>
              </a:buClr>
              <a:buFont typeface="Arial"/>
              <a:buNone/>
              <a:defRPr sz="900"/>
            </a:lvl3pPr>
            <a:lvl4pPr>
              <a:defRPr sz="900"/>
            </a:lvl4pPr>
            <a:lvl5pPr>
              <a:defRPr sz="900"/>
            </a:lvl5pPr>
          </a:lstStyle>
          <a:p>
            <a:pPr marL="0" marR="0" lvl="0" indent="0" algn="l" defTabSz="337734" rtl="0" eaLnBrk="1" fontAlgn="auto" latinLnBrk="0" hangingPunct="1">
              <a:lnSpc>
                <a:spcPct val="100000"/>
              </a:lnSpc>
              <a:spcBef>
                <a:spcPct val="20000"/>
              </a:spcBef>
              <a:spcAft>
                <a:spcPts val="0"/>
              </a:spcAft>
              <a:buClr>
                <a:srgbClr val="00C9FF"/>
              </a:buClr>
              <a:buSzTx/>
              <a:buFontTx/>
              <a:buNone/>
              <a:tabLst/>
              <a:defRPr/>
            </a:pPr>
            <a:r>
              <a:rPr lang="fi-FI" dirty="0" smtClean="0"/>
              <a:t>Content</a:t>
            </a:r>
          </a:p>
          <a:p>
            <a:pPr marL="0" marR="0" lvl="0" indent="0" algn="l" defTabSz="337734" rtl="0" eaLnBrk="1" fontAlgn="auto" latinLnBrk="0" hangingPunct="1">
              <a:lnSpc>
                <a:spcPct val="100000"/>
              </a:lnSpc>
              <a:spcBef>
                <a:spcPct val="20000"/>
              </a:spcBef>
              <a:spcAft>
                <a:spcPts val="0"/>
              </a:spcAft>
              <a:buClr>
                <a:srgbClr val="00C9FF"/>
              </a:buClr>
              <a:buSzTx/>
              <a:buFontTx/>
              <a:buNone/>
              <a:tabLst/>
              <a:defRPr/>
            </a:pPr>
            <a:endParaRPr lang="fi-FI" dirty="0" smtClean="0"/>
          </a:p>
        </p:txBody>
      </p:sp>
      <p:sp>
        <p:nvSpPr>
          <p:cNvPr id="19" name="Content Placeholder 2"/>
          <p:cNvSpPr>
            <a:spLocks noGrp="1"/>
          </p:cNvSpPr>
          <p:nvPr>
            <p:ph idx="22" hasCustomPrompt="1"/>
          </p:nvPr>
        </p:nvSpPr>
        <p:spPr>
          <a:xfrm>
            <a:off x="3018780" y="1123950"/>
            <a:ext cx="2650620" cy="3658361"/>
          </a:xfrm>
        </p:spPr>
        <p:txBody>
          <a:bodyPr>
            <a:noAutofit/>
          </a:bodyPr>
          <a:lstStyle>
            <a:lvl1pPr marL="0" indent="0">
              <a:buClr>
                <a:srgbClr val="00C9FF"/>
              </a:buClr>
              <a:buFontTx/>
              <a:buNone/>
              <a:defRPr sz="1600" spc="0" baseline="0"/>
            </a:lvl1pPr>
            <a:lvl2pPr marL="319118" marR="0" indent="-172856" algn="l" defTabSz="337734" rtl="0" eaLnBrk="1" fontAlgn="auto" latinLnBrk="0" hangingPunct="1">
              <a:lnSpc>
                <a:spcPct val="100000"/>
              </a:lnSpc>
              <a:spcBef>
                <a:spcPct val="20000"/>
              </a:spcBef>
              <a:spcAft>
                <a:spcPts val="0"/>
              </a:spcAft>
              <a:buClr>
                <a:srgbClr val="00C9FF"/>
              </a:buClr>
              <a:buSzTx/>
              <a:buFont typeface="Arial"/>
              <a:buChar char="•"/>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0"/>
            <a:endParaRPr lang="fi-FI" dirty="0" smtClean="0"/>
          </a:p>
          <a:p>
            <a:pPr lvl="1"/>
            <a:endParaRPr lang="fi-FI" dirty="0" smtClean="0"/>
          </a:p>
        </p:txBody>
      </p:sp>
      <p:sp>
        <p:nvSpPr>
          <p:cNvPr id="20" name="Content Placeholder 2"/>
          <p:cNvSpPr>
            <a:spLocks noGrp="1"/>
          </p:cNvSpPr>
          <p:nvPr>
            <p:ph idx="23" hasCustomPrompt="1"/>
          </p:nvPr>
        </p:nvSpPr>
        <p:spPr>
          <a:xfrm>
            <a:off x="5797340" y="1123950"/>
            <a:ext cx="2656813" cy="3658361"/>
          </a:xfrm>
        </p:spPr>
        <p:txBody>
          <a:bodyPr>
            <a:noAutofit/>
          </a:bodyPr>
          <a:lstStyle>
            <a:lvl1pPr marL="0" indent="0">
              <a:buClr>
                <a:srgbClr val="00C9FF"/>
              </a:buClr>
              <a:buFontTx/>
              <a:buNone/>
              <a:defRPr sz="1600" spc="0" baseline="0"/>
            </a:lvl1pPr>
            <a:lvl2pPr marL="146262" marR="0" indent="0" algn="l" defTabSz="337734" rtl="0" eaLnBrk="1" fontAlgn="auto" latinLnBrk="0" hangingPunct="1">
              <a:lnSpc>
                <a:spcPct val="100000"/>
              </a:lnSpc>
              <a:spcBef>
                <a:spcPct val="20000"/>
              </a:spcBef>
              <a:spcAft>
                <a:spcPts val="0"/>
              </a:spcAft>
              <a:buClr>
                <a:srgbClr val="00C9FF"/>
              </a:buClr>
              <a:buSzTx/>
              <a:buFont typeface="Arial"/>
              <a:buNone/>
              <a:tabLst/>
              <a:defRPr sz="1600"/>
            </a:lvl2pPr>
            <a:lvl3pPr marL="396368" indent="0">
              <a:buClr>
                <a:srgbClr val="00C9FF"/>
              </a:buClr>
              <a:buFont typeface="Arial"/>
              <a:buNone/>
              <a:defRPr sz="900"/>
            </a:lvl3pPr>
            <a:lvl4pPr>
              <a:defRPr sz="900"/>
            </a:lvl4pPr>
            <a:lvl5pPr>
              <a:defRPr sz="900"/>
            </a:lvl5pPr>
          </a:lstStyle>
          <a:p>
            <a:pPr lvl="0"/>
            <a:r>
              <a:rPr lang="fi-FI" dirty="0" smtClean="0"/>
              <a:t>Content</a:t>
            </a:r>
          </a:p>
          <a:p>
            <a:pPr lvl="0"/>
            <a:endParaRPr lang="fi-FI" dirty="0" smtClean="0"/>
          </a:p>
        </p:txBody>
      </p:sp>
      <p:cxnSp>
        <p:nvCxnSpPr>
          <p:cNvPr id="10" name="Straight Connector 9"/>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24"/>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1" name="Picture 10"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2"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139164812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ext slide - 1 column, 2 lin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56031" y="1123950"/>
            <a:ext cx="8229600" cy="3658361"/>
          </a:xfrm>
        </p:spPr>
        <p:txBody>
          <a:bodyPr>
            <a:noAutofit/>
          </a:bodyPr>
          <a:lstStyle>
            <a:lvl1pPr marL="0" indent="0">
              <a:buFont typeface="Arial"/>
              <a:buNone/>
              <a:defRPr sz="1600" spc="0" baseline="0"/>
            </a:lvl1pPr>
            <a:lvl2pPr marL="192321" indent="0">
              <a:buFontTx/>
              <a:buNone/>
              <a:defRPr sz="1000"/>
            </a:lvl2pPr>
            <a:lvl3pPr marL="396368" indent="0">
              <a:buFontTx/>
              <a:buNone/>
              <a:defRPr sz="900"/>
            </a:lvl3pPr>
            <a:lvl4pPr>
              <a:defRPr sz="900"/>
            </a:lvl4pPr>
            <a:lvl5pPr>
              <a:defRPr sz="900"/>
            </a:lvl5pPr>
          </a:lstStyle>
          <a:p>
            <a:pPr lvl="0"/>
            <a:r>
              <a:rPr lang="fi-FI" dirty="0" smtClean="0"/>
              <a:t>Content</a:t>
            </a:r>
          </a:p>
        </p:txBody>
      </p:sp>
      <p:cxnSp>
        <p:nvCxnSpPr>
          <p:cNvPr id="12" name="Straight Connector 11"/>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256032" y="165162"/>
            <a:ext cx="8229600" cy="914400"/>
          </a:xfrm>
        </p:spPr>
        <p:txBody>
          <a:bodyPr>
            <a:noAutofit/>
          </a:bodyPr>
          <a:lstStyle>
            <a:lvl1pPr>
              <a:defRPr sz="2800"/>
            </a:lvl1pPr>
          </a:lstStyle>
          <a:p>
            <a:r>
              <a:rPr lang="en-US" dirty="0" smtClean="0"/>
              <a:t>Text slide </a:t>
            </a:r>
            <a:br>
              <a:rPr lang="en-US" dirty="0" smtClean="0"/>
            </a:br>
            <a:r>
              <a:rPr lang="en-US" dirty="0" smtClean="0"/>
              <a:t>Title (2 line max, 28pt)</a:t>
            </a:r>
            <a:endParaRPr lang="en-US" dirty="0"/>
          </a:p>
        </p:txBody>
      </p:sp>
      <p:cxnSp>
        <p:nvCxnSpPr>
          <p:cNvPr id="9" name="Straight Connector 8"/>
          <p:cNvCxnSpPr/>
          <p:nvPr/>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0"/>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pic>
        <p:nvPicPr>
          <p:cNvPr id="10" name="Picture 9" descr="hereBlue.emf.eps"/>
          <p:cNvPicPr>
            <a:picLocks/>
          </p:cNvPicPr>
          <p:nvPr/>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1" name="Slide Number Placeholder 5"/>
          <p:cNvSpPr txBox="1">
            <a:spLocks/>
          </p:cNvSpPr>
          <p:nvPr/>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cxnSp>
        <p:nvCxnSpPr>
          <p:cNvPr id="13" name="Straight Connector 12"/>
          <p:cNvCxnSpPr/>
          <p:nvPr userDrawn="1"/>
        </p:nvCxnSpPr>
        <p:spPr>
          <a:xfrm rot="5400000" flipH="1" flipV="1">
            <a:off x="195566" y="5011908"/>
            <a:ext cx="263185" cy="1588"/>
          </a:xfrm>
          <a:prstGeom prst="line">
            <a:avLst/>
          </a:prstGeom>
          <a:ln w="3175" cmpd="sng">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pic>
        <p:nvPicPr>
          <p:cNvPr id="14" name="Picture 13" descr="hereBlue.emf.eps"/>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686800" y="4782312"/>
            <a:ext cx="356616" cy="292608"/>
          </a:xfrm>
          <a:prstGeom prst="rect">
            <a:avLst/>
          </a:prstGeom>
        </p:spPr>
      </p:pic>
      <p:sp>
        <p:nvSpPr>
          <p:cNvPr id="15" name="Slide Number Placeholder 5"/>
          <p:cNvSpPr txBox="1">
            <a:spLocks/>
          </p:cNvSpPr>
          <p:nvPr userDrawn="1"/>
        </p:nvSpPr>
        <p:spPr>
          <a:xfrm>
            <a:off x="5" y="4905827"/>
            <a:ext cx="323331" cy="244703"/>
          </a:xfrm>
          <a:prstGeom prst="rect">
            <a:avLst/>
          </a:prstGeom>
        </p:spPr>
        <p:txBody>
          <a:bodyPr vert="horz" lIns="67547" tIns="33773" rIns="67547" bIns="33773" rtlCol="0" anchor="ctr"/>
          <a:lstStyle>
            <a:defPPr>
              <a:defRPr lang="en-US"/>
            </a:defPPr>
            <a:lvl1pPr marL="0" algn="ctr" defTabSz="457200" rtl="0" eaLnBrk="1" latinLnBrk="0" hangingPunct="1">
              <a:defRPr sz="900" b="0" i="0" kern="1200">
                <a:solidFill>
                  <a:srgbClr val="7F7F7F"/>
                </a:solidFill>
                <a:latin typeface="Nokia Pure Headline"/>
                <a:ea typeface="+mn-ea"/>
                <a:cs typeface="Nokia Pure Headline"/>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75D771-9DA2-6F4B-9B30-3FBA260DAFD5}" type="slidenum">
              <a:rPr lang="en-US" sz="900" smtClean="0">
                <a:solidFill>
                  <a:schemeClr val="bg1">
                    <a:lumMod val="65000"/>
                  </a:schemeClr>
                </a:solidFill>
                <a:latin typeface="Nokia Pure Text Light"/>
                <a:cs typeface="Nokia Pure Text Light"/>
              </a:rPr>
              <a:pPr/>
              <a:t>‹#›</a:t>
            </a:fld>
            <a:endParaRPr lang="en-US" sz="900" dirty="0">
              <a:solidFill>
                <a:schemeClr val="bg1">
                  <a:lumMod val="65000"/>
                </a:schemeClr>
              </a:solidFill>
              <a:latin typeface="Nokia Pure Text Light"/>
              <a:cs typeface="Nokia Pure Text Light"/>
            </a:endParaRPr>
          </a:p>
        </p:txBody>
      </p:sp>
    </p:spTree>
    <p:extLst>
      <p:ext uri="{BB962C8B-B14F-4D97-AF65-F5344CB8AC3E}">
        <p14:creationId xmlns:p14="http://schemas.microsoft.com/office/powerpoint/2010/main" val="2271940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8859" y="165160"/>
            <a:ext cx="8229600" cy="683926"/>
          </a:xfrm>
          <a:prstGeom prst="rect">
            <a:avLst/>
          </a:prstGeom>
        </p:spPr>
        <p:txBody>
          <a:bodyPr vert="horz" lIns="67547" tIns="33773" rIns="67547" bIns="33773"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56302" y="1123950"/>
            <a:ext cx="8229600" cy="3715273"/>
          </a:xfrm>
          <a:prstGeom prst="rect">
            <a:avLst/>
          </a:prstGeom>
        </p:spPr>
        <p:txBody>
          <a:bodyPr vert="horz" lIns="67547" tIns="33773" rIns="67547" bIns="3377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Footer Placeholder 3"/>
          <p:cNvSpPr>
            <a:spLocks noGrp="1"/>
          </p:cNvSpPr>
          <p:nvPr>
            <p:ph type="ftr" sz="quarter" idx="3"/>
          </p:nvPr>
        </p:nvSpPr>
        <p:spPr>
          <a:xfrm>
            <a:off x="403793" y="4890173"/>
            <a:ext cx="8074666" cy="274637"/>
          </a:xfrm>
          <a:prstGeom prst="rect">
            <a:avLst/>
          </a:prstGeom>
        </p:spPr>
        <p:txBody>
          <a:bodyPr vert="horz" lIns="91440" tIns="45720" rIns="91440" bIns="45720" rtlCol="0" anchor="ctr"/>
          <a:lstStyle>
            <a:lvl1pPr algn="l">
              <a:defRPr sz="900">
                <a:solidFill>
                  <a:schemeClr val="bg1">
                    <a:lumMod val="65000"/>
                  </a:schemeClr>
                </a:solidFill>
                <a:latin typeface="Nokia Pure Text Light"/>
                <a:cs typeface="Nokia Pure Text Light"/>
              </a:defRPr>
            </a:lvl1pPr>
          </a:lstStyle>
          <a:p>
            <a:r>
              <a:rPr lang="en-US" dirty="0" smtClean="0"/>
              <a:t>© 2014 HERE  |  Title  |  Author  |  Company confidential </a:t>
            </a:r>
            <a:endParaRPr lang="en-GB" dirty="0" smtClean="0">
              <a:solidFill>
                <a:srgbClr val="00C9FF"/>
              </a:solidFill>
            </a:endParaRPr>
          </a:p>
        </p:txBody>
      </p:sp>
    </p:spTree>
    <p:extLst>
      <p:ext uri="{BB962C8B-B14F-4D97-AF65-F5344CB8AC3E}">
        <p14:creationId xmlns:p14="http://schemas.microsoft.com/office/powerpoint/2010/main" val="4210015675"/>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 id="2147483828" r:id="rId17"/>
    <p:sldLayoutId id="2147483829" r:id="rId18"/>
    <p:sldLayoutId id="2147483830" r:id="rId19"/>
    <p:sldLayoutId id="2147483831" r:id="rId20"/>
    <p:sldLayoutId id="2147483832" r:id="rId21"/>
    <p:sldLayoutId id="2147483833" r:id="rId22"/>
    <p:sldLayoutId id="2147483834" r:id="rId23"/>
    <p:sldLayoutId id="2147483835" r:id="rId24"/>
    <p:sldLayoutId id="2147483836" r:id="rId25"/>
    <p:sldLayoutId id="2147483837" r:id="rId26"/>
    <p:sldLayoutId id="2147483838" r:id="rId27"/>
    <p:sldLayoutId id="2147483839" r:id="rId28"/>
    <p:sldLayoutId id="2147483840" r:id="rId29"/>
    <p:sldLayoutId id="2147483841" r:id="rId30"/>
    <p:sldLayoutId id="2147483842" r:id="rId31"/>
    <p:sldLayoutId id="2147483843" r:id="rId32"/>
    <p:sldLayoutId id="2147483844" r:id="rId33"/>
    <p:sldLayoutId id="2147483845" r:id="rId34"/>
    <p:sldLayoutId id="2147483846" r:id="rId35"/>
    <p:sldLayoutId id="2147483848" r:id="rId36"/>
  </p:sldLayoutIdLst>
  <p:timing>
    <p:tnLst>
      <p:par>
        <p:cTn id="1" dur="indefinite" restart="never" nodeType="tmRoot"/>
      </p:par>
    </p:tnLst>
  </p:timing>
  <p:hf sldNum="0" hdr="0" dt="0"/>
  <p:txStyles>
    <p:titleStyle>
      <a:lvl1pPr algn="l" defTabSz="337734" rtl="0" eaLnBrk="1" latinLnBrk="0" hangingPunct="1">
        <a:spcBef>
          <a:spcPct val="0"/>
        </a:spcBef>
        <a:buNone/>
        <a:defRPr sz="2800" b="1" i="0" kern="1200">
          <a:solidFill>
            <a:srgbClr val="124191"/>
          </a:solidFill>
          <a:latin typeface="Nokia Pure Text"/>
          <a:ea typeface="+mj-ea"/>
          <a:cs typeface="Nokia Pure Text"/>
        </a:defRPr>
      </a:lvl1pPr>
    </p:titleStyle>
    <p:bodyStyle>
      <a:lvl1pPr marL="253300" indent="-253300" algn="l" defTabSz="337734" rtl="0" eaLnBrk="1" latinLnBrk="0" hangingPunct="1">
        <a:spcBef>
          <a:spcPct val="20000"/>
        </a:spcBef>
        <a:buClr>
          <a:srgbClr val="00C9FF"/>
        </a:buClr>
        <a:buFont typeface="Arial"/>
        <a:buChar char="•"/>
        <a:defRPr sz="1600" b="0" i="0" kern="1200" spc="-20">
          <a:solidFill>
            <a:srgbClr val="124191"/>
          </a:solidFill>
          <a:latin typeface="Nokia Pure Text Light"/>
          <a:ea typeface="+mn-ea"/>
          <a:cs typeface="Nokia Pure Text Light"/>
        </a:defRPr>
      </a:lvl1pPr>
      <a:lvl2pPr marL="548817" indent="-211084" algn="l" defTabSz="337734" rtl="0" eaLnBrk="1" latinLnBrk="0" hangingPunct="1">
        <a:spcBef>
          <a:spcPct val="20000"/>
        </a:spcBef>
        <a:buClr>
          <a:srgbClr val="00C9FF"/>
        </a:buClr>
        <a:buFont typeface="Arial"/>
        <a:buChar char="•"/>
        <a:defRPr sz="1600" b="0" i="0" kern="1200" spc="-20">
          <a:solidFill>
            <a:srgbClr val="124191"/>
          </a:solidFill>
          <a:latin typeface="Nokia Pure Text Light"/>
          <a:ea typeface="+mn-ea"/>
          <a:cs typeface="Nokia Pure Text Light"/>
        </a:defRPr>
      </a:lvl2pPr>
      <a:lvl3pPr marL="844334" indent="-168867" algn="l" defTabSz="337734" rtl="0" eaLnBrk="1" latinLnBrk="0" hangingPunct="1">
        <a:spcBef>
          <a:spcPct val="20000"/>
        </a:spcBef>
        <a:buClr>
          <a:srgbClr val="00C9FF"/>
        </a:buClr>
        <a:buFont typeface="Arial"/>
        <a:buChar char="•"/>
        <a:defRPr sz="1600" b="0" i="0" kern="1200" spc="-20">
          <a:solidFill>
            <a:srgbClr val="124191"/>
          </a:solidFill>
          <a:latin typeface="Nokia Pure Text Light"/>
          <a:ea typeface="+mn-ea"/>
          <a:cs typeface="Nokia Pure Text Light"/>
        </a:defRPr>
      </a:lvl3pPr>
      <a:lvl4pPr marL="1182068" indent="-168867" algn="l" defTabSz="337734" rtl="0" eaLnBrk="1" latinLnBrk="0" hangingPunct="1">
        <a:spcBef>
          <a:spcPct val="20000"/>
        </a:spcBef>
        <a:buClr>
          <a:srgbClr val="00C9FF"/>
        </a:buClr>
        <a:buFont typeface="Arial"/>
        <a:buChar char="•"/>
        <a:defRPr sz="1600" b="0" i="0" kern="1200" spc="-20">
          <a:solidFill>
            <a:srgbClr val="124191"/>
          </a:solidFill>
          <a:latin typeface="Nokia Pure Text Light"/>
          <a:ea typeface="+mn-ea"/>
          <a:cs typeface="Nokia Pure Text Light"/>
        </a:defRPr>
      </a:lvl4pPr>
      <a:lvl5pPr marL="1519801" indent="-168867" algn="l" defTabSz="337734" rtl="0" eaLnBrk="1" latinLnBrk="0" hangingPunct="1">
        <a:spcBef>
          <a:spcPct val="20000"/>
        </a:spcBef>
        <a:buFont typeface="Arial"/>
        <a:buChar char="•"/>
        <a:defRPr sz="1500" b="0" i="0" kern="1200">
          <a:solidFill>
            <a:srgbClr val="004191"/>
          </a:solidFill>
          <a:latin typeface="Nokia Pure Headline Light"/>
          <a:ea typeface="+mn-ea"/>
          <a:cs typeface="Nokia Pure Headline Light"/>
        </a:defRPr>
      </a:lvl5pPr>
      <a:lvl6pPr marL="1857535" indent="-168867" algn="l" defTabSz="337734" rtl="0" eaLnBrk="1" latinLnBrk="0" hangingPunct="1">
        <a:spcBef>
          <a:spcPct val="20000"/>
        </a:spcBef>
        <a:buFont typeface="Arial"/>
        <a:buChar char="•"/>
        <a:defRPr sz="1500" kern="1200">
          <a:solidFill>
            <a:schemeClr val="tx1"/>
          </a:solidFill>
          <a:latin typeface="+mn-lt"/>
          <a:ea typeface="+mn-ea"/>
          <a:cs typeface="+mn-cs"/>
        </a:defRPr>
      </a:lvl6pPr>
      <a:lvl7pPr marL="2195269" indent="-168867" algn="l" defTabSz="337734" rtl="0" eaLnBrk="1" latinLnBrk="0" hangingPunct="1">
        <a:spcBef>
          <a:spcPct val="20000"/>
        </a:spcBef>
        <a:buFont typeface="Arial"/>
        <a:buChar char="•"/>
        <a:defRPr sz="1500" kern="1200">
          <a:solidFill>
            <a:schemeClr val="tx1"/>
          </a:solidFill>
          <a:latin typeface="+mn-lt"/>
          <a:ea typeface="+mn-ea"/>
          <a:cs typeface="+mn-cs"/>
        </a:defRPr>
      </a:lvl7pPr>
      <a:lvl8pPr marL="2533002" indent="-168867" algn="l" defTabSz="337734" rtl="0" eaLnBrk="1" latinLnBrk="0" hangingPunct="1">
        <a:spcBef>
          <a:spcPct val="20000"/>
        </a:spcBef>
        <a:buFont typeface="Arial"/>
        <a:buChar char="•"/>
        <a:defRPr sz="1500" kern="1200">
          <a:solidFill>
            <a:schemeClr val="tx1"/>
          </a:solidFill>
          <a:latin typeface="+mn-lt"/>
          <a:ea typeface="+mn-ea"/>
          <a:cs typeface="+mn-cs"/>
        </a:defRPr>
      </a:lvl8pPr>
      <a:lvl9pPr marL="2870736" indent="-168867" algn="l" defTabSz="337734"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37734" rtl="0" eaLnBrk="1" latinLnBrk="0" hangingPunct="1">
        <a:defRPr sz="1300" kern="1200">
          <a:solidFill>
            <a:schemeClr val="tx1"/>
          </a:solidFill>
          <a:latin typeface="+mn-lt"/>
          <a:ea typeface="+mn-ea"/>
          <a:cs typeface="+mn-cs"/>
        </a:defRPr>
      </a:lvl1pPr>
      <a:lvl2pPr marL="337734" algn="l" defTabSz="337734" rtl="0" eaLnBrk="1" latinLnBrk="0" hangingPunct="1">
        <a:defRPr sz="1300" kern="1200">
          <a:solidFill>
            <a:schemeClr val="tx1"/>
          </a:solidFill>
          <a:latin typeface="+mn-lt"/>
          <a:ea typeface="+mn-ea"/>
          <a:cs typeface="+mn-cs"/>
        </a:defRPr>
      </a:lvl2pPr>
      <a:lvl3pPr marL="675467" algn="l" defTabSz="337734" rtl="0" eaLnBrk="1" latinLnBrk="0" hangingPunct="1">
        <a:defRPr sz="1300" kern="1200">
          <a:solidFill>
            <a:schemeClr val="tx1"/>
          </a:solidFill>
          <a:latin typeface="+mn-lt"/>
          <a:ea typeface="+mn-ea"/>
          <a:cs typeface="+mn-cs"/>
        </a:defRPr>
      </a:lvl3pPr>
      <a:lvl4pPr marL="1013201" algn="l" defTabSz="337734" rtl="0" eaLnBrk="1" latinLnBrk="0" hangingPunct="1">
        <a:defRPr sz="1300" kern="1200">
          <a:solidFill>
            <a:schemeClr val="tx1"/>
          </a:solidFill>
          <a:latin typeface="+mn-lt"/>
          <a:ea typeface="+mn-ea"/>
          <a:cs typeface="+mn-cs"/>
        </a:defRPr>
      </a:lvl4pPr>
      <a:lvl5pPr marL="1350935" algn="l" defTabSz="337734" rtl="0" eaLnBrk="1" latinLnBrk="0" hangingPunct="1">
        <a:defRPr sz="1300" kern="1200">
          <a:solidFill>
            <a:schemeClr val="tx1"/>
          </a:solidFill>
          <a:latin typeface="+mn-lt"/>
          <a:ea typeface="+mn-ea"/>
          <a:cs typeface="+mn-cs"/>
        </a:defRPr>
      </a:lvl5pPr>
      <a:lvl6pPr marL="1688668" algn="l" defTabSz="337734" rtl="0" eaLnBrk="1" latinLnBrk="0" hangingPunct="1">
        <a:defRPr sz="1300" kern="1200">
          <a:solidFill>
            <a:schemeClr val="tx1"/>
          </a:solidFill>
          <a:latin typeface="+mn-lt"/>
          <a:ea typeface="+mn-ea"/>
          <a:cs typeface="+mn-cs"/>
        </a:defRPr>
      </a:lvl6pPr>
      <a:lvl7pPr marL="2026402" algn="l" defTabSz="337734" rtl="0" eaLnBrk="1" latinLnBrk="0" hangingPunct="1">
        <a:defRPr sz="1300" kern="1200">
          <a:solidFill>
            <a:schemeClr val="tx1"/>
          </a:solidFill>
          <a:latin typeface="+mn-lt"/>
          <a:ea typeface="+mn-ea"/>
          <a:cs typeface="+mn-cs"/>
        </a:defRPr>
      </a:lvl7pPr>
      <a:lvl8pPr marL="2364135" algn="l" defTabSz="337734" rtl="0" eaLnBrk="1" latinLnBrk="0" hangingPunct="1">
        <a:defRPr sz="1300" kern="1200">
          <a:solidFill>
            <a:schemeClr val="tx1"/>
          </a:solidFill>
          <a:latin typeface="+mn-lt"/>
          <a:ea typeface="+mn-ea"/>
          <a:cs typeface="+mn-cs"/>
        </a:defRPr>
      </a:lvl8pPr>
      <a:lvl9pPr marL="2701869" algn="l" defTabSz="33773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3" Type="http://schemas.openxmlformats.org/officeDocument/2006/relationships/hyperlink" Target="http://operationshub.ad.navteq.com/library/sql" TargetMode="External"/><Relationship Id="rId2" Type="http://schemas.openxmlformats.org/officeDocument/2006/relationships/image" Target="../media/image4.png"/><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4255" y="150030"/>
            <a:ext cx="8638487" cy="1189556"/>
          </a:xfrm>
        </p:spPr>
        <p:txBody>
          <a:bodyPr/>
          <a:lstStyle/>
          <a:p>
            <a:r>
              <a:rPr lang="en-US" dirty="0" smtClean="0"/>
              <a:t>Ops Hub SQL Builder Library</a:t>
            </a:r>
            <a:endParaRPr lang="en-US" dirty="0"/>
          </a:p>
        </p:txBody>
      </p:sp>
      <p:sp>
        <p:nvSpPr>
          <p:cNvPr id="3" name="Text Placeholder 2"/>
          <p:cNvSpPr>
            <a:spLocks noGrp="1"/>
          </p:cNvSpPr>
          <p:nvPr>
            <p:ph type="body" sz="quarter" idx="10"/>
          </p:nvPr>
        </p:nvSpPr>
        <p:spPr/>
        <p:txBody>
          <a:bodyPr/>
          <a:lstStyle/>
          <a:p>
            <a:r>
              <a:rPr lang="en-US" dirty="0" smtClean="0"/>
              <a:t>Nick Woodland</a:t>
            </a:r>
            <a:endParaRPr lang="en-US" dirty="0"/>
          </a:p>
        </p:txBody>
      </p:sp>
      <p:sp>
        <p:nvSpPr>
          <p:cNvPr id="4" name="Text Placeholder 3"/>
          <p:cNvSpPr>
            <a:spLocks noGrp="1"/>
          </p:cNvSpPr>
          <p:nvPr>
            <p:ph type="body" sz="quarter" idx="12"/>
          </p:nvPr>
        </p:nvSpPr>
        <p:spPr/>
        <p:txBody>
          <a:bodyPr/>
          <a:lstStyle/>
          <a:p>
            <a:r>
              <a:rPr lang="en-US" dirty="0" smtClean="0"/>
              <a:t>Deployment Team</a:t>
            </a:r>
            <a:endParaRPr lang="en-US" dirty="0"/>
          </a:p>
        </p:txBody>
      </p:sp>
      <p:sp>
        <p:nvSpPr>
          <p:cNvPr id="5" name="Text Placeholder 4"/>
          <p:cNvSpPr>
            <a:spLocks noGrp="1"/>
          </p:cNvSpPr>
          <p:nvPr>
            <p:ph type="body" sz="quarter" idx="13"/>
          </p:nvPr>
        </p:nvSpPr>
        <p:spPr/>
        <p:txBody>
          <a:bodyPr/>
          <a:lstStyle/>
          <a:p>
            <a:r>
              <a:rPr lang="en-US" dirty="0" smtClean="0"/>
              <a:t>9/18/2014</a:t>
            </a:r>
            <a:endParaRPr lang="en-US" dirty="0"/>
          </a:p>
        </p:txBody>
      </p:sp>
      <p:sp>
        <p:nvSpPr>
          <p:cNvPr id="6" name="Text Placeholder 5"/>
          <p:cNvSpPr>
            <a:spLocks noGrp="1"/>
          </p:cNvSpPr>
          <p:nvPr>
            <p:ph type="body" sz="quarter" idx="14"/>
          </p:nvPr>
        </p:nvSpPr>
        <p:spPr/>
        <p:txBody>
          <a:bodyPr/>
          <a:lstStyle/>
          <a:p>
            <a:r>
              <a:rPr lang="en-US" dirty="0" smtClean="0"/>
              <a:t>Quick Guide</a:t>
            </a:r>
            <a:endParaRPr lang="en-US" dirty="0"/>
          </a:p>
        </p:txBody>
      </p:sp>
    </p:spTree>
    <p:extLst>
      <p:ext uri="{BB962C8B-B14F-4D97-AF65-F5344CB8AC3E}">
        <p14:creationId xmlns:p14="http://schemas.microsoft.com/office/powerpoint/2010/main" val="4205692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369332"/>
          </a:xfrm>
          <a:prstGeom prst="rect">
            <a:avLst/>
          </a:prstGeom>
          <a:solidFill>
            <a:srgbClr val="124191"/>
          </a:solidFill>
          <a:effectLst>
            <a:outerShdw blurRad="50800" dist="38100" dir="2700000" algn="tl" rotWithShape="0">
              <a:prstClr val="black">
                <a:alpha val="40000"/>
              </a:prstClr>
            </a:outerShdw>
          </a:effectLst>
        </p:spPr>
        <p:txBody>
          <a:bodyPr wrap="square" rtlCol="0">
            <a:spAutoFit/>
          </a:bodyPr>
          <a:lstStyle/>
          <a:p>
            <a:pPr algn="ctr"/>
            <a:r>
              <a:rPr lang="en-US" sz="1800" b="1" dirty="0" smtClean="0">
                <a:solidFill>
                  <a:schemeClr val="bg1"/>
                </a:solidFill>
                <a:latin typeface="Nokia Pure Text Light"/>
                <a:cs typeface="Nokia Pure Text Light"/>
              </a:rPr>
              <a:t>The Operations Hub SQL Builder Library</a:t>
            </a:r>
            <a:endParaRPr lang="en-US" sz="1800" b="1" dirty="0" smtClean="0">
              <a:solidFill>
                <a:schemeClr val="bg1"/>
              </a:solidFill>
              <a:latin typeface="Nokia Pure Text Light"/>
              <a:cs typeface="Nokia Pure Text Light"/>
            </a:endParaRPr>
          </a:p>
        </p:txBody>
      </p:sp>
      <p:sp>
        <p:nvSpPr>
          <p:cNvPr id="3" name="TextBox 2"/>
          <p:cNvSpPr txBox="1"/>
          <p:nvPr/>
        </p:nvSpPr>
        <p:spPr>
          <a:xfrm>
            <a:off x="103128" y="522514"/>
            <a:ext cx="8270851" cy="3831818"/>
          </a:xfrm>
          <a:prstGeom prst="rect">
            <a:avLst/>
          </a:prstGeom>
          <a:noFill/>
        </p:spPr>
        <p:txBody>
          <a:bodyPr wrap="square" rtlCol="0">
            <a:spAutoFit/>
          </a:bodyPr>
          <a:lstStyle/>
          <a:p>
            <a:r>
              <a:rPr lang="en-US" sz="1200" b="1" dirty="0"/>
              <a:t>The Operations Hub announces the SQL</a:t>
            </a:r>
            <a:r>
              <a:rPr lang="en-US" sz="1200" b="1" i="1" dirty="0"/>
              <a:t> (Structured Query Language</a:t>
            </a:r>
            <a:r>
              <a:rPr lang="en-US" sz="1200" b="1" dirty="0"/>
              <a:t>) Builder Library.  </a:t>
            </a:r>
            <a:endParaRPr lang="en-US" sz="1200" b="1" dirty="0" smtClean="0"/>
          </a:p>
          <a:p>
            <a:endParaRPr lang="en-US" sz="1200" dirty="0"/>
          </a:p>
          <a:p>
            <a:pPr marL="171450" lvl="0" indent="-171450">
              <a:buFont typeface="Arial" panose="020B0604020202020204" pitchFamily="34" charset="0"/>
              <a:buChar char="•"/>
            </a:pPr>
            <a:r>
              <a:rPr lang="en-US" sz="1100" dirty="0"/>
              <a:t>Structured Query Language, or SQL, searches for specific situations during map creation and during map quality checks.  </a:t>
            </a:r>
          </a:p>
          <a:p>
            <a:pPr marL="171450" lvl="0" indent="-171450">
              <a:buFont typeface="Arial" panose="020B0604020202020204" pitchFamily="34" charset="0"/>
              <a:buChar char="•"/>
            </a:pPr>
            <a:r>
              <a:rPr lang="en-US" sz="1100" dirty="0"/>
              <a:t>Building valid queries takes considerable time, attention to detail, and skill, and one query can be useful in many different projects.</a:t>
            </a:r>
          </a:p>
          <a:p>
            <a:pPr marL="171450" lvl="0" indent="-171450">
              <a:buFont typeface="Arial" panose="020B0604020202020204" pitchFamily="34" charset="0"/>
              <a:buChar char="•"/>
            </a:pPr>
            <a:r>
              <a:rPr lang="en-US" sz="1100" dirty="0"/>
              <a:t>The Operations Hub SQL Builder Library does not replace the Atlas SQL Builder:  it complements the Atlas SQL Builder by providing centralized storage and retrieval of queries, eliminating the need for project leads to continually re-create queries that are commonly used.  </a:t>
            </a:r>
          </a:p>
          <a:p>
            <a:pPr marL="171450" lvl="0" indent="-171450">
              <a:buFont typeface="Arial" panose="020B0604020202020204" pitchFamily="34" charset="0"/>
              <a:buChar char="•"/>
            </a:pPr>
            <a:r>
              <a:rPr lang="en-US" sz="1100" dirty="0"/>
              <a:t>Project experts have created the queries currently housed in the SQL Builder library.  They are arranged by Map Object (Condition, POI, </a:t>
            </a:r>
            <a:r>
              <a:rPr lang="en-US" sz="1100" dirty="0" err="1"/>
              <a:t>Nav</a:t>
            </a:r>
            <a:r>
              <a:rPr lang="en-US" sz="1100" dirty="0"/>
              <a:t> Link, etc.) and Map Attribute. All columns in the table are sortable.  </a:t>
            </a:r>
          </a:p>
          <a:p>
            <a:pPr marL="171450" lvl="0" indent="-171450">
              <a:buFont typeface="Arial" panose="020B0604020202020204" pitchFamily="34" charset="0"/>
              <a:buChar char="•"/>
            </a:pPr>
            <a:r>
              <a:rPr lang="en-US" sz="1100" dirty="0"/>
              <a:t>The SQL Builder library allows users to sort and search for an existing query, to build a new query using specific FC parameters, and to request that a new query be added to the library. </a:t>
            </a:r>
            <a:r>
              <a:rPr lang="en-US" sz="1200" dirty="0"/>
              <a:t>  </a:t>
            </a:r>
          </a:p>
          <a:p>
            <a:r>
              <a:rPr lang="en-US" sz="1200" dirty="0"/>
              <a:t> </a:t>
            </a:r>
            <a:endParaRPr lang="en-US" sz="1200" dirty="0" smtClean="0"/>
          </a:p>
          <a:p>
            <a:endParaRPr lang="en-US" sz="1200" dirty="0"/>
          </a:p>
          <a:p>
            <a:r>
              <a:rPr lang="en-US" sz="1200" b="1" dirty="0"/>
              <a:t>The Operations Hub SQL Builder Library was designed</a:t>
            </a:r>
            <a:r>
              <a:rPr lang="en-US" sz="1200" b="1" dirty="0" smtClean="0"/>
              <a:t>:</a:t>
            </a:r>
          </a:p>
          <a:p>
            <a:endParaRPr lang="en-US" sz="1200" dirty="0"/>
          </a:p>
          <a:p>
            <a:pPr marL="171450" lvl="0" indent="-171450">
              <a:buFont typeface="Arial" panose="020B0604020202020204" pitchFamily="34" charset="0"/>
              <a:buChar char="•"/>
            </a:pPr>
            <a:r>
              <a:rPr lang="en-US" sz="1100" dirty="0"/>
              <a:t>in response to heightened interest in the use of SQL, as evidenced by entries to the Global Best Practices Program</a:t>
            </a:r>
          </a:p>
          <a:p>
            <a:pPr marL="171450" lvl="0" indent="-171450">
              <a:buFont typeface="Arial" panose="020B0604020202020204" pitchFamily="34" charset="0"/>
              <a:buChar char="•"/>
            </a:pPr>
            <a:r>
              <a:rPr lang="en-US" sz="1100" dirty="0"/>
              <a:t>to accommodate the greater focus on Critical Attributes as part of our Quality activities  </a:t>
            </a:r>
          </a:p>
          <a:p>
            <a:pPr marL="171450" lvl="0" indent="-171450">
              <a:buFont typeface="Arial" panose="020B0604020202020204" pitchFamily="34" charset="0"/>
              <a:buChar char="•"/>
            </a:pPr>
            <a:r>
              <a:rPr lang="en-US" sz="1100" dirty="0" smtClean="0"/>
              <a:t>specifically </a:t>
            </a:r>
            <a:r>
              <a:rPr lang="en-US" sz="1100" dirty="0"/>
              <a:t> for Project Owners, Project Leads and other project experts who desire consistent use of SQL as part of project processes</a:t>
            </a:r>
          </a:p>
          <a:p>
            <a:endParaRPr lang="en-US" sz="1600" dirty="0" err="1" smtClean="0">
              <a:latin typeface="Nokia Pure Text Light"/>
              <a:cs typeface="Nokia Pure Text Light"/>
            </a:endParaRPr>
          </a:p>
        </p:txBody>
      </p:sp>
    </p:spTree>
    <p:extLst>
      <p:ext uri="{BB962C8B-B14F-4D97-AF65-F5344CB8AC3E}">
        <p14:creationId xmlns:p14="http://schemas.microsoft.com/office/powerpoint/2010/main" val="15900491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t="1000" b="-4000"/>
          </a:stretch>
        </a:blip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69332"/>
          </a:xfrm>
          <a:prstGeom prst="rect">
            <a:avLst/>
          </a:prstGeom>
          <a:solidFill>
            <a:srgbClr val="124191"/>
          </a:solidFill>
          <a:effectLst>
            <a:outerShdw blurRad="50800" dist="38100" dir="2700000" algn="tl" rotWithShape="0">
              <a:prstClr val="black">
                <a:alpha val="40000"/>
              </a:prstClr>
            </a:outerShdw>
          </a:effectLst>
        </p:spPr>
        <p:txBody>
          <a:bodyPr wrap="square" rtlCol="0">
            <a:spAutoFit/>
          </a:bodyPr>
          <a:lstStyle/>
          <a:p>
            <a:pPr algn="ctr"/>
            <a:r>
              <a:rPr lang="en-US" sz="1800" b="1" dirty="0">
                <a:solidFill>
                  <a:schemeClr val="bg1"/>
                </a:solidFill>
                <a:cs typeface="Nokia Pure Text Light"/>
              </a:rPr>
              <a:t>STEP 1 – Tips for finding </a:t>
            </a:r>
            <a:r>
              <a:rPr lang="en-US" sz="1800" b="1" dirty="0" smtClean="0">
                <a:solidFill>
                  <a:schemeClr val="bg1"/>
                </a:solidFill>
                <a:cs typeface="Nokia Pure Text Light"/>
              </a:rPr>
              <a:t> queries </a:t>
            </a:r>
            <a:r>
              <a:rPr lang="en-US" sz="1800" b="1" dirty="0">
                <a:solidFill>
                  <a:schemeClr val="bg1"/>
                </a:solidFill>
                <a:cs typeface="Nokia Pure Text Light"/>
              </a:rPr>
              <a:t>in the table.</a:t>
            </a:r>
          </a:p>
        </p:txBody>
      </p:sp>
      <p:sp>
        <p:nvSpPr>
          <p:cNvPr id="2" name="Rounded Rectangle 1"/>
          <p:cNvSpPr/>
          <p:nvPr/>
        </p:nvSpPr>
        <p:spPr>
          <a:xfrm>
            <a:off x="6373298" y="383082"/>
            <a:ext cx="2715699" cy="240631"/>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sp>
        <p:nvSpPr>
          <p:cNvPr id="3" name="TextBox 2"/>
          <p:cNvSpPr txBox="1"/>
          <p:nvPr/>
        </p:nvSpPr>
        <p:spPr>
          <a:xfrm>
            <a:off x="536265" y="1158409"/>
            <a:ext cx="1931928" cy="938719"/>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dirty="0" smtClean="0">
                <a:solidFill>
                  <a:schemeClr val="bg1"/>
                </a:solidFill>
                <a:latin typeface="Nokia Pure Text Light"/>
                <a:cs typeface="Nokia Pure Text Light"/>
              </a:rPr>
              <a:t>All column headers are sortable by clicking on the heading name. Watch the arrow colors to keep track of what is sorted.</a:t>
            </a:r>
          </a:p>
        </p:txBody>
      </p:sp>
      <p:sp>
        <p:nvSpPr>
          <p:cNvPr id="7" name="TextBox 6"/>
          <p:cNvSpPr txBox="1"/>
          <p:nvPr/>
        </p:nvSpPr>
        <p:spPr>
          <a:xfrm>
            <a:off x="5751667" y="1182586"/>
            <a:ext cx="1464415" cy="261610"/>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dirty="0" smtClean="0">
                <a:solidFill>
                  <a:schemeClr val="bg1"/>
                </a:solidFill>
                <a:latin typeface="Nokia Pure Text Light"/>
                <a:cs typeface="Nokia Pure Text Light"/>
              </a:rPr>
              <a:t>Use the Search tool.</a:t>
            </a:r>
          </a:p>
        </p:txBody>
      </p:sp>
      <p:cxnSp>
        <p:nvCxnSpPr>
          <p:cNvPr id="9" name="Straight Arrow Connector 8"/>
          <p:cNvCxnSpPr/>
          <p:nvPr/>
        </p:nvCxnSpPr>
        <p:spPr>
          <a:xfrm flipV="1">
            <a:off x="2501995" y="779083"/>
            <a:ext cx="1121229" cy="788947"/>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0" name="Straight Arrow Connector 9"/>
          <p:cNvCxnSpPr/>
          <p:nvPr/>
        </p:nvCxnSpPr>
        <p:spPr>
          <a:xfrm flipH="1">
            <a:off x="2468193" y="2807343"/>
            <a:ext cx="1801299" cy="729706"/>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
        <p:nvSpPr>
          <p:cNvPr id="11" name="Rounded Rectangle 10"/>
          <p:cNvSpPr/>
          <p:nvPr/>
        </p:nvSpPr>
        <p:spPr>
          <a:xfrm>
            <a:off x="55002" y="643555"/>
            <a:ext cx="9033995" cy="240631"/>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cxnSp>
        <p:nvCxnSpPr>
          <p:cNvPr id="14" name="Straight Arrow Connector 13"/>
          <p:cNvCxnSpPr/>
          <p:nvPr/>
        </p:nvCxnSpPr>
        <p:spPr>
          <a:xfrm flipV="1">
            <a:off x="7322075" y="512364"/>
            <a:ext cx="846794" cy="801027"/>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
        <p:nvSpPr>
          <p:cNvPr id="16" name="Rounded Rectangle 15"/>
          <p:cNvSpPr/>
          <p:nvPr/>
        </p:nvSpPr>
        <p:spPr>
          <a:xfrm>
            <a:off x="55002" y="3416734"/>
            <a:ext cx="5513900" cy="240631"/>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sp>
        <p:nvSpPr>
          <p:cNvPr id="18" name="TextBox 17"/>
          <p:cNvSpPr txBox="1"/>
          <p:nvPr/>
        </p:nvSpPr>
        <p:spPr>
          <a:xfrm>
            <a:off x="4325639" y="2337984"/>
            <a:ext cx="4316472" cy="938719"/>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dirty="0" smtClean="0">
                <a:solidFill>
                  <a:schemeClr val="bg1"/>
                </a:solidFill>
                <a:latin typeface="Nokia Pure Text Light"/>
                <a:cs typeface="Nokia Pure Text Light"/>
              </a:rPr>
              <a:t>These three columns are filterable. Important filtering info:</a:t>
            </a:r>
          </a:p>
          <a:p>
            <a:r>
              <a:rPr lang="en-US" sz="1100" b="1" dirty="0" smtClean="0">
                <a:solidFill>
                  <a:schemeClr val="bg1"/>
                </a:solidFill>
                <a:latin typeface="Nokia Pure Text Light"/>
                <a:cs typeface="Nokia Pure Text Light"/>
              </a:rPr>
              <a:t>1: </a:t>
            </a:r>
            <a:r>
              <a:rPr lang="en-US" sz="1100" dirty="0" smtClean="0">
                <a:solidFill>
                  <a:schemeClr val="bg1"/>
                </a:solidFill>
                <a:latin typeface="Nokia Pure Text Light"/>
                <a:cs typeface="Nokia Pure Text Light"/>
              </a:rPr>
              <a:t>Use one or another to find the query you need.</a:t>
            </a:r>
          </a:p>
          <a:p>
            <a:r>
              <a:rPr lang="en-US" sz="1100" b="1" dirty="0" smtClean="0">
                <a:solidFill>
                  <a:schemeClr val="bg1"/>
                </a:solidFill>
                <a:latin typeface="Nokia Pure Text Light"/>
                <a:cs typeface="Nokia Pure Text Light"/>
              </a:rPr>
              <a:t>2: </a:t>
            </a:r>
            <a:r>
              <a:rPr lang="en-US" sz="1100" dirty="0" smtClean="0">
                <a:solidFill>
                  <a:schemeClr val="bg1"/>
                </a:solidFill>
                <a:latin typeface="Nokia Pure Text Light"/>
                <a:cs typeface="Nokia Pure Text Light"/>
              </a:rPr>
              <a:t>If you filter on the first column, the second filter will still show ALL items in the table (even though the table is filtered).</a:t>
            </a:r>
          </a:p>
          <a:p>
            <a:r>
              <a:rPr lang="en-US" sz="1100" b="1" dirty="0" smtClean="0">
                <a:solidFill>
                  <a:schemeClr val="bg1"/>
                </a:solidFill>
                <a:latin typeface="Nokia Pure Text Light"/>
                <a:cs typeface="Nokia Pure Text Light"/>
              </a:rPr>
              <a:t>3: </a:t>
            </a:r>
            <a:r>
              <a:rPr lang="en-US" sz="1100" dirty="0" smtClean="0">
                <a:solidFill>
                  <a:schemeClr val="bg1"/>
                </a:solidFill>
                <a:latin typeface="Nokia Pure Text Light"/>
                <a:cs typeface="Nokia Pure Text Light"/>
              </a:rPr>
              <a:t>Use the Clear Filters button to clear all filters.</a:t>
            </a:r>
          </a:p>
        </p:txBody>
      </p:sp>
    </p:spTree>
    <p:extLst>
      <p:ext uri="{BB962C8B-B14F-4D97-AF65-F5344CB8AC3E}">
        <p14:creationId xmlns:p14="http://schemas.microsoft.com/office/powerpoint/2010/main" val="3416458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t="-4000" b="-4000"/>
          </a:stretch>
        </a:blip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69332"/>
          </a:xfrm>
          <a:prstGeom prst="rect">
            <a:avLst/>
          </a:prstGeom>
          <a:solidFill>
            <a:srgbClr val="124191"/>
          </a:solidFill>
          <a:effectLst>
            <a:outerShdw blurRad="50800" dist="38100" dir="2700000" algn="tl" rotWithShape="0">
              <a:prstClr val="black">
                <a:alpha val="40000"/>
              </a:prstClr>
            </a:outerShdw>
          </a:effectLst>
        </p:spPr>
        <p:txBody>
          <a:bodyPr wrap="square" rtlCol="0">
            <a:spAutoFit/>
          </a:bodyPr>
          <a:lstStyle/>
          <a:p>
            <a:pPr algn="ctr"/>
            <a:r>
              <a:rPr lang="en-US" sz="1800" b="1" dirty="0" smtClean="0">
                <a:solidFill>
                  <a:schemeClr val="bg1"/>
                </a:solidFill>
                <a:latin typeface="Nokia Pure Text Light"/>
                <a:cs typeface="Nokia Pure Text Light"/>
              </a:rPr>
              <a:t>STEP 2 – How to add the query to the Builder.</a:t>
            </a:r>
          </a:p>
        </p:txBody>
      </p:sp>
      <p:sp>
        <p:nvSpPr>
          <p:cNvPr id="2" name="Rounded Rectangle 1"/>
          <p:cNvSpPr/>
          <p:nvPr/>
        </p:nvSpPr>
        <p:spPr>
          <a:xfrm>
            <a:off x="5589528" y="1485040"/>
            <a:ext cx="2028180" cy="240631"/>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sp>
        <p:nvSpPr>
          <p:cNvPr id="6" name="Rounded Rectangle 5"/>
          <p:cNvSpPr/>
          <p:nvPr/>
        </p:nvSpPr>
        <p:spPr>
          <a:xfrm>
            <a:off x="2029327" y="4840132"/>
            <a:ext cx="5024616" cy="303368"/>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sp>
        <p:nvSpPr>
          <p:cNvPr id="3" name="TextBox 2"/>
          <p:cNvSpPr txBox="1"/>
          <p:nvPr/>
        </p:nvSpPr>
        <p:spPr>
          <a:xfrm>
            <a:off x="2990707" y="1282189"/>
            <a:ext cx="1931928" cy="600164"/>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dirty="0" smtClean="0">
                <a:solidFill>
                  <a:schemeClr val="bg1"/>
                </a:solidFill>
                <a:latin typeface="Nokia Pure Text Light"/>
                <a:cs typeface="Nokia Pure Text Light"/>
              </a:rPr>
              <a:t>User selects query in the SQL SYNTAX column by clicking in the cell.</a:t>
            </a:r>
          </a:p>
        </p:txBody>
      </p:sp>
      <p:sp>
        <p:nvSpPr>
          <p:cNvPr id="7" name="TextBox 6"/>
          <p:cNvSpPr txBox="1"/>
          <p:nvPr/>
        </p:nvSpPr>
        <p:spPr>
          <a:xfrm>
            <a:off x="2990707" y="2317955"/>
            <a:ext cx="1931928" cy="600164"/>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dirty="0" smtClean="0">
                <a:solidFill>
                  <a:schemeClr val="bg1"/>
                </a:solidFill>
                <a:latin typeface="Nokia Pure Text Light"/>
                <a:cs typeface="Nokia Pure Text Light"/>
              </a:rPr>
              <a:t>Query is then added to the Selected SQL Query section below.</a:t>
            </a:r>
          </a:p>
        </p:txBody>
      </p:sp>
      <p:cxnSp>
        <p:nvCxnSpPr>
          <p:cNvPr id="9" name="Straight Arrow Connector 8"/>
          <p:cNvCxnSpPr/>
          <p:nvPr/>
        </p:nvCxnSpPr>
        <p:spPr>
          <a:xfrm>
            <a:off x="5032638" y="1581293"/>
            <a:ext cx="474388" cy="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0" name="Straight Arrow Connector 9"/>
          <p:cNvCxnSpPr/>
          <p:nvPr/>
        </p:nvCxnSpPr>
        <p:spPr>
          <a:xfrm>
            <a:off x="4016256" y="2991853"/>
            <a:ext cx="0" cy="1786403"/>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2155257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t="5000" b="-1000"/>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solidFill>
                  <a:schemeClr val="bg1">
                    <a:lumMod val="65000"/>
                  </a:schemeClr>
                </a:solidFill>
                <a:cs typeface="Nokia Pure Headline Light"/>
              </a:rPr>
              <a:t>© 2014 HERE  |  Title  |  Author  |  Company confidential </a:t>
            </a:r>
            <a:endParaRPr lang="en-GB" dirty="0" smtClean="0">
              <a:solidFill>
                <a:srgbClr val="00C9FF"/>
              </a:solidFill>
              <a:cs typeface="Nokia Pure Headline Light"/>
            </a:endParaRPr>
          </a:p>
        </p:txBody>
      </p:sp>
      <p:sp>
        <p:nvSpPr>
          <p:cNvPr id="5" name="TextBox 4"/>
          <p:cNvSpPr txBox="1"/>
          <p:nvPr/>
        </p:nvSpPr>
        <p:spPr>
          <a:xfrm>
            <a:off x="0" y="0"/>
            <a:ext cx="9144000" cy="369332"/>
          </a:xfrm>
          <a:prstGeom prst="rect">
            <a:avLst/>
          </a:prstGeom>
          <a:solidFill>
            <a:srgbClr val="124191"/>
          </a:solidFill>
          <a:effectLst>
            <a:outerShdw blurRad="50800" dist="38100" dir="5400000" algn="t" rotWithShape="0">
              <a:prstClr val="black">
                <a:alpha val="40000"/>
              </a:prstClr>
            </a:outerShdw>
          </a:effectLst>
        </p:spPr>
        <p:txBody>
          <a:bodyPr wrap="square" rtlCol="0">
            <a:spAutoFit/>
          </a:bodyPr>
          <a:lstStyle/>
          <a:p>
            <a:pPr algn="ctr"/>
            <a:r>
              <a:rPr lang="en-US" sz="1800" b="1" dirty="0" smtClean="0">
                <a:solidFill>
                  <a:schemeClr val="bg1"/>
                </a:solidFill>
                <a:latin typeface="Nokia Pure Text Light"/>
                <a:cs typeface="Nokia Pure Text Light"/>
              </a:rPr>
              <a:t>STEP 3 – How to use the Builder tool.</a:t>
            </a:r>
          </a:p>
        </p:txBody>
      </p:sp>
      <p:sp>
        <p:nvSpPr>
          <p:cNvPr id="6" name="Rounded Rectangle 5"/>
          <p:cNvSpPr/>
          <p:nvPr/>
        </p:nvSpPr>
        <p:spPr>
          <a:xfrm>
            <a:off x="903432" y="3403187"/>
            <a:ext cx="1898491" cy="321525"/>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sp>
        <p:nvSpPr>
          <p:cNvPr id="7" name="Rounded Rectangle 6"/>
          <p:cNvSpPr/>
          <p:nvPr/>
        </p:nvSpPr>
        <p:spPr>
          <a:xfrm>
            <a:off x="2801923" y="3394824"/>
            <a:ext cx="2558642" cy="321525"/>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sp>
        <p:nvSpPr>
          <p:cNvPr id="8" name="Rounded Rectangle 7"/>
          <p:cNvSpPr/>
          <p:nvPr/>
        </p:nvSpPr>
        <p:spPr>
          <a:xfrm>
            <a:off x="5420686" y="3403187"/>
            <a:ext cx="2725024" cy="321525"/>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cxnSp>
        <p:nvCxnSpPr>
          <p:cNvPr id="9" name="Straight Arrow Connector 8"/>
          <p:cNvCxnSpPr/>
          <p:nvPr/>
        </p:nvCxnSpPr>
        <p:spPr>
          <a:xfrm>
            <a:off x="1652631" y="1812022"/>
            <a:ext cx="0" cy="150655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
        <p:nvSpPr>
          <p:cNvPr id="10" name="TextBox 9"/>
          <p:cNvSpPr txBox="1"/>
          <p:nvPr/>
        </p:nvSpPr>
        <p:spPr>
          <a:xfrm>
            <a:off x="403793" y="778263"/>
            <a:ext cx="2582688" cy="938719"/>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dirty="0" smtClean="0">
                <a:solidFill>
                  <a:schemeClr val="bg1"/>
                </a:solidFill>
                <a:latin typeface="Nokia Pure Text Light"/>
                <a:cs typeface="Nokia Pure Text Light"/>
              </a:rPr>
              <a:t>When building queries, you must add appropriate operators. Use the drop-down to select the operator ([AND +] and [OR | ]). </a:t>
            </a:r>
            <a:r>
              <a:rPr lang="en-US" sz="1100" b="1" dirty="0" smtClean="0">
                <a:solidFill>
                  <a:srgbClr val="FFFF00"/>
                </a:solidFill>
                <a:latin typeface="Nokia Pure Text Light"/>
                <a:cs typeface="Nokia Pure Text Light"/>
              </a:rPr>
              <a:t>IMPORTANT</a:t>
            </a:r>
            <a:r>
              <a:rPr lang="en-US" sz="1100" dirty="0" smtClean="0">
                <a:solidFill>
                  <a:schemeClr val="bg1"/>
                </a:solidFill>
                <a:latin typeface="Nokia Pure Text Light"/>
                <a:cs typeface="Nokia Pure Text Light"/>
              </a:rPr>
              <a:t> – you must use the button  to add the operator.</a:t>
            </a:r>
          </a:p>
        </p:txBody>
      </p:sp>
      <p:sp>
        <p:nvSpPr>
          <p:cNvPr id="12" name="TextBox 11"/>
          <p:cNvSpPr txBox="1"/>
          <p:nvPr/>
        </p:nvSpPr>
        <p:spPr>
          <a:xfrm>
            <a:off x="3150627" y="786137"/>
            <a:ext cx="2579054" cy="938719"/>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dirty="0" smtClean="0">
                <a:solidFill>
                  <a:schemeClr val="bg1"/>
                </a:solidFill>
                <a:latin typeface="Nokia Pure Text Light"/>
                <a:cs typeface="Nokia Pure Text Light"/>
              </a:rPr>
              <a:t>Adding ‘user-defined’ Functional Class values is much like adding operators. Use the drop-down to select values. </a:t>
            </a:r>
            <a:r>
              <a:rPr lang="en-US" sz="1100" b="1" dirty="0" smtClean="0">
                <a:solidFill>
                  <a:srgbClr val="FFFF00"/>
                </a:solidFill>
                <a:latin typeface="Nokia Pure Text Light"/>
                <a:cs typeface="Nokia Pure Text Light"/>
              </a:rPr>
              <a:t>IMPORTANT</a:t>
            </a:r>
            <a:r>
              <a:rPr lang="en-US" sz="1100" dirty="0" smtClean="0">
                <a:solidFill>
                  <a:schemeClr val="bg1"/>
                </a:solidFill>
                <a:latin typeface="Nokia Pure Text Light"/>
                <a:cs typeface="Nokia Pure Text Light"/>
              </a:rPr>
              <a:t> – you must use the button  to add the FC values.</a:t>
            </a:r>
          </a:p>
        </p:txBody>
      </p:sp>
      <p:cxnSp>
        <p:nvCxnSpPr>
          <p:cNvPr id="13" name="Straight Arrow Connector 12"/>
          <p:cNvCxnSpPr/>
          <p:nvPr/>
        </p:nvCxnSpPr>
        <p:spPr>
          <a:xfrm>
            <a:off x="4372062" y="1812022"/>
            <a:ext cx="0" cy="1506550"/>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
        <p:nvSpPr>
          <p:cNvPr id="14" name="TextBox 13"/>
          <p:cNvSpPr txBox="1"/>
          <p:nvPr/>
        </p:nvSpPr>
        <p:spPr>
          <a:xfrm>
            <a:off x="5882081" y="794011"/>
            <a:ext cx="2579054" cy="1446550"/>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b="1" dirty="0" smtClean="0">
                <a:solidFill>
                  <a:schemeClr val="bg1"/>
                </a:solidFill>
                <a:latin typeface="Nokia Pure Text Light"/>
                <a:cs typeface="Nokia Pure Text Light"/>
              </a:rPr>
              <a:t>1: </a:t>
            </a:r>
            <a:r>
              <a:rPr lang="en-US" sz="1100" b="1" dirty="0" smtClean="0">
                <a:solidFill>
                  <a:srgbClr val="FFFF00"/>
                </a:solidFill>
                <a:latin typeface="Nokia Pure Text Light"/>
                <a:cs typeface="Nokia Pure Text Light"/>
              </a:rPr>
              <a:t>Clear Query</a:t>
            </a:r>
            <a:r>
              <a:rPr lang="en-US" sz="1100" dirty="0" smtClean="0">
                <a:solidFill>
                  <a:schemeClr val="bg1"/>
                </a:solidFill>
                <a:latin typeface="Nokia Pure Text Light"/>
                <a:cs typeface="Nokia Pure Text Light"/>
              </a:rPr>
              <a:t>: allows user to clear the selected query if needed.</a:t>
            </a:r>
          </a:p>
          <a:p>
            <a:r>
              <a:rPr lang="en-US" sz="1100" b="1" dirty="0" smtClean="0">
                <a:solidFill>
                  <a:schemeClr val="bg1"/>
                </a:solidFill>
                <a:latin typeface="Nokia Pure Text Light"/>
                <a:cs typeface="Nokia Pure Text Light"/>
              </a:rPr>
              <a:t>2: </a:t>
            </a:r>
            <a:r>
              <a:rPr lang="en-US" sz="1100" b="1" dirty="0" smtClean="0">
                <a:solidFill>
                  <a:srgbClr val="FFFF00"/>
                </a:solidFill>
                <a:latin typeface="Nokia Pure Text Light"/>
                <a:cs typeface="Nokia Pure Text Light"/>
              </a:rPr>
              <a:t>Copy Query</a:t>
            </a:r>
            <a:r>
              <a:rPr lang="en-US" sz="1100" dirty="0" smtClean="0">
                <a:solidFill>
                  <a:schemeClr val="bg1"/>
                </a:solidFill>
                <a:latin typeface="Nokia Pure Text Light"/>
                <a:cs typeface="Nokia Pure Text Light"/>
              </a:rPr>
              <a:t>: easy window displaying your finished query for copy and pasting into other applications. Triple click query to Select All.</a:t>
            </a:r>
          </a:p>
          <a:p>
            <a:r>
              <a:rPr lang="en-US" sz="1100" b="1" dirty="0" smtClean="0">
                <a:solidFill>
                  <a:schemeClr val="bg1"/>
                </a:solidFill>
                <a:latin typeface="Nokia Pure Text Light"/>
                <a:cs typeface="Nokia Pure Text Light"/>
              </a:rPr>
              <a:t>3: </a:t>
            </a:r>
            <a:r>
              <a:rPr lang="en-US" sz="1100" b="1" dirty="0" smtClean="0">
                <a:solidFill>
                  <a:srgbClr val="FFFF00"/>
                </a:solidFill>
                <a:latin typeface="Nokia Pure Text Light"/>
                <a:cs typeface="Nokia Pure Text Light"/>
              </a:rPr>
              <a:t>Error Check</a:t>
            </a:r>
            <a:r>
              <a:rPr lang="en-US" sz="1100" dirty="0" smtClean="0">
                <a:solidFill>
                  <a:schemeClr val="bg1"/>
                </a:solidFill>
                <a:latin typeface="Nokia Pure Text Light"/>
                <a:cs typeface="Nokia Pure Text Light"/>
              </a:rPr>
              <a:t>: run this to find any mistakes in your finished query.</a:t>
            </a:r>
          </a:p>
        </p:txBody>
      </p:sp>
      <p:cxnSp>
        <p:nvCxnSpPr>
          <p:cNvPr id="15" name="Straight Arrow Connector 14"/>
          <p:cNvCxnSpPr/>
          <p:nvPr/>
        </p:nvCxnSpPr>
        <p:spPr>
          <a:xfrm>
            <a:off x="7133438" y="2325149"/>
            <a:ext cx="0" cy="993423"/>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17" name="Straight Arrow Connector 16"/>
          <p:cNvCxnSpPr/>
          <p:nvPr/>
        </p:nvCxnSpPr>
        <p:spPr>
          <a:xfrm>
            <a:off x="2433817" y="3716349"/>
            <a:ext cx="1863175" cy="759398"/>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cxnSp>
        <p:nvCxnSpPr>
          <p:cNvPr id="20" name="Straight Arrow Connector 19"/>
          <p:cNvCxnSpPr/>
          <p:nvPr/>
        </p:nvCxnSpPr>
        <p:spPr>
          <a:xfrm>
            <a:off x="4798093" y="3724712"/>
            <a:ext cx="562472" cy="751035"/>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591769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t="2000" b="-4000"/>
          </a:stretch>
        </a:blip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69332"/>
          </a:xfrm>
          <a:prstGeom prst="rect">
            <a:avLst/>
          </a:prstGeom>
          <a:solidFill>
            <a:srgbClr val="124191"/>
          </a:solidFill>
          <a:effectLst>
            <a:outerShdw blurRad="50800" dist="38100" dir="2700000" algn="tl" rotWithShape="0">
              <a:prstClr val="black">
                <a:alpha val="40000"/>
              </a:prstClr>
            </a:outerShdw>
          </a:effectLst>
        </p:spPr>
        <p:txBody>
          <a:bodyPr wrap="square" rtlCol="0">
            <a:spAutoFit/>
          </a:bodyPr>
          <a:lstStyle/>
          <a:p>
            <a:pPr algn="ctr"/>
            <a:r>
              <a:rPr lang="en-US" sz="1800" b="1" dirty="0" smtClean="0">
                <a:solidFill>
                  <a:schemeClr val="bg1"/>
                </a:solidFill>
                <a:latin typeface="Nokia Pure Text Light"/>
                <a:cs typeface="Nokia Pure Text Light"/>
              </a:rPr>
              <a:t>Other Tips &amp; Tricks.</a:t>
            </a:r>
          </a:p>
        </p:txBody>
      </p:sp>
      <p:sp>
        <p:nvSpPr>
          <p:cNvPr id="11" name="TextBox 10"/>
          <p:cNvSpPr txBox="1"/>
          <p:nvPr/>
        </p:nvSpPr>
        <p:spPr>
          <a:xfrm>
            <a:off x="985739" y="1717569"/>
            <a:ext cx="3435260" cy="1107996"/>
          </a:xfrm>
          <a:prstGeom prst="rect">
            <a:avLst/>
          </a:prstGeom>
          <a:solidFill>
            <a:srgbClr val="124191"/>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1100" dirty="0" smtClean="0">
                <a:solidFill>
                  <a:schemeClr val="bg1"/>
                </a:solidFill>
                <a:latin typeface="Nokia Pure Text Light"/>
                <a:cs typeface="Nokia Pure Text Light"/>
              </a:rPr>
              <a:t>Click the Help Links to show the options. </a:t>
            </a:r>
            <a:endParaRPr lang="en-US" sz="1100" dirty="0">
              <a:solidFill>
                <a:schemeClr val="bg1"/>
              </a:solidFill>
              <a:latin typeface="Nokia Pure Text Light"/>
              <a:cs typeface="Nokia Pure Text Light"/>
            </a:endParaRPr>
          </a:p>
          <a:p>
            <a:r>
              <a:rPr lang="en-US" sz="1100" b="1" dirty="0" smtClean="0">
                <a:solidFill>
                  <a:schemeClr val="bg1"/>
                </a:solidFill>
                <a:latin typeface="Nokia Pure Text Light"/>
                <a:cs typeface="Nokia Pure Text Light"/>
              </a:rPr>
              <a:t>1: </a:t>
            </a:r>
            <a:r>
              <a:rPr lang="en-US" sz="1100" dirty="0" smtClean="0">
                <a:solidFill>
                  <a:schemeClr val="bg1"/>
                </a:solidFill>
                <a:latin typeface="Nokia Pure Text Light"/>
                <a:cs typeface="Nokia Pure Text Light"/>
              </a:rPr>
              <a:t>Quick Guide for access to this document.</a:t>
            </a:r>
          </a:p>
          <a:p>
            <a:r>
              <a:rPr lang="en-US" sz="1100" b="1" dirty="0" smtClean="0">
                <a:solidFill>
                  <a:schemeClr val="bg1"/>
                </a:solidFill>
                <a:latin typeface="Nokia Pure Text Light"/>
                <a:cs typeface="Nokia Pure Text Light"/>
              </a:rPr>
              <a:t>2: </a:t>
            </a:r>
            <a:r>
              <a:rPr lang="en-US" sz="1100" dirty="0" smtClean="0">
                <a:solidFill>
                  <a:schemeClr val="bg1"/>
                </a:solidFill>
                <a:latin typeface="Nokia Pure Text Light"/>
                <a:cs typeface="Nokia Pure Text Light"/>
              </a:rPr>
              <a:t>Request New Query to open an email for sending new query requests.</a:t>
            </a:r>
          </a:p>
          <a:p>
            <a:r>
              <a:rPr lang="en-US" sz="1100" b="1" dirty="0" smtClean="0">
                <a:solidFill>
                  <a:schemeClr val="bg1"/>
                </a:solidFill>
                <a:latin typeface="Nokia Pure Text Light"/>
                <a:cs typeface="Nokia Pure Text Light"/>
              </a:rPr>
              <a:t>3: </a:t>
            </a:r>
            <a:r>
              <a:rPr lang="en-US" sz="1100" dirty="0" smtClean="0">
                <a:solidFill>
                  <a:schemeClr val="bg1"/>
                </a:solidFill>
                <a:latin typeface="Nokia Pure Text Light"/>
                <a:cs typeface="Nokia Pure Text Light"/>
              </a:rPr>
              <a:t>Atlas SQL Guide for access to the Atlas SQL Builder user guide on the Content Server.</a:t>
            </a:r>
          </a:p>
        </p:txBody>
      </p:sp>
      <p:cxnSp>
        <p:nvCxnSpPr>
          <p:cNvPr id="13" name="Straight Arrow Connector 12"/>
          <p:cNvCxnSpPr/>
          <p:nvPr/>
        </p:nvCxnSpPr>
        <p:spPr>
          <a:xfrm flipV="1">
            <a:off x="1210475" y="727983"/>
            <a:ext cx="216410" cy="944106"/>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
        <p:nvSpPr>
          <p:cNvPr id="14" name="Rounded Rectangle 13"/>
          <p:cNvSpPr/>
          <p:nvPr/>
        </p:nvSpPr>
        <p:spPr>
          <a:xfrm>
            <a:off x="1210475" y="441873"/>
            <a:ext cx="3537694" cy="240631"/>
          </a:xfrm>
          <a:prstGeom prst="roundRect">
            <a:avLst>
              <a:gd name="adj" fmla="val 500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7547" tIns="33773" rIns="67547" bIns="33773" rtlCol="0" anchor="ctr"/>
          <a:lstStyle/>
          <a:p>
            <a:pPr algn="ctr"/>
            <a:endParaRPr lang="en-US" dirty="0">
              <a:latin typeface="Nokia Pure Headline"/>
            </a:endParaRPr>
          </a:p>
        </p:txBody>
      </p:sp>
    </p:spTree>
    <p:extLst>
      <p:ext uri="{BB962C8B-B14F-4D97-AF65-F5344CB8AC3E}">
        <p14:creationId xmlns:p14="http://schemas.microsoft.com/office/powerpoint/2010/main" val="2906272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t="-4000" b="-4000"/>
          </a:stretch>
        </a:blip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69332"/>
          </a:xfrm>
          <a:prstGeom prst="rect">
            <a:avLst/>
          </a:prstGeom>
          <a:solidFill>
            <a:srgbClr val="124191"/>
          </a:solidFill>
          <a:effectLst>
            <a:outerShdw blurRad="50800" dist="38100" dir="2700000" algn="tl" rotWithShape="0">
              <a:prstClr val="black">
                <a:alpha val="40000"/>
              </a:prstClr>
            </a:outerShdw>
          </a:effectLst>
        </p:spPr>
        <p:txBody>
          <a:bodyPr wrap="square" rtlCol="0">
            <a:spAutoFit/>
          </a:bodyPr>
          <a:lstStyle/>
          <a:p>
            <a:pPr algn="ctr"/>
            <a:r>
              <a:rPr lang="en-US" sz="1800" b="1" dirty="0" smtClean="0">
                <a:solidFill>
                  <a:schemeClr val="bg1"/>
                </a:solidFill>
                <a:latin typeface="Nokia Pure Text Light"/>
                <a:cs typeface="Nokia Pure Text Light"/>
              </a:rPr>
              <a:t>Visit the SQL Builder Library</a:t>
            </a:r>
          </a:p>
        </p:txBody>
      </p:sp>
      <p:sp>
        <p:nvSpPr>
          <p:cNvPr id="2" name="Rounded Rectangle 1">
            <a:hlinkClick r:id="rId3"/>
          </p:cNvPr>
          <p:cNvSpPr/>
          <p:nvPr/>
        </p:nvSpPr>
        <p:spPr>
          <a:xfrm>
            <a:off x="3544348" y="1979802"/>
            <a:ext cx="2055303" cy="704675"/>
          </a:xfrm>
          <a:prstGeom prst="roundRect">
            <a:avLst/>
          </a:prstGeom>
          <a:gradFill>
            <a:gsLst>
              <a:gs pos="47000">
                <a:srgbClr val="124191"/>
              </a:gs>
              <a:gs pos="100000">
                <a:schemeClr val="tx1">
                  <a:lumMod val="60000"/>
                  <a:lumOff val="40000"/>
                </a:schemeClr>
              </a:gs>
            </a:gsLst>
          </a:gradFill>
          <a:ln/>
        </p:spPr>
        <p:style>
          <a:lnRef idx="0">
            <a:schemeClr val="accent4"/>
          </a:lnRef>
          <a:fillRef idx="3">
            <a:schemeClr val="accent4"/>
          </a:fillRef>
          <a:effectRef idx="3">
            <a:schemeClr val="accent4"/>
          </a:effectRef>
          <a:fontRef idx="minor">
            <a:schemeClr val="lt1"/>
          </a:fontRef>
        </p:style>
        <p:txBody>
          <a:bodyPr lIns="67547" tIns="33773" rIns="67547" bIns="33773" rtlCol="0" anchor="ctr"/>
          <a:lstStyle/>
          <a:p>
            <a:pPr algn="ctr"/>
            <a:r>
              <a:rPr lang="en-US" sz="2000" b="1" dirty="0" smtClean="0">
                <a:latin typeface="Nokia Pure Headline"/>
              </a:rPr>
              <a:t>VISIT THE SITE</a:t>
            </a:r>
            <a:endParaRPr lang="en-US" sz="2000" b="1" dirty="0">
              <a:latin typeface="Nokia Pure Headline"/>
            </a:endParaRPr>
          </a:p>
        </p:txBody>
      </p:sp>
    </p:spTree>
    <p:extLst>
      <p:ext uri="{BB962C8B-B14F-4D97-AF65-F5344CB8AC3E}">
        <p14:creationId xmlns:p14="http://schemas.microsoft.com/office/powerpoint/2010/main" val="3027010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HERE_PowerPoint_Template_19122013">
  <a:themeElements>
    <a:clrScheme name="Custom 2">
      <a:dk1>
        <a:srgbClr val="124191"/>
      </a:dk1>
      <a:lt1>
        <a:srgbClr val="FFFFFF"/>
      </a:lt1>
      <a:dk2>
        <a:srgbClr val="FFFFFF"/>
      </a:dk2>
      <a:lt2>
        <a:srgbClr val="FFFFFF"/>
      </a:lt2>
      <a:accent1>
        <a:srgbClr val="124191"/>
      </a:accent1>
      <a:accent2>
        <a:srgbClr val="00C9FF"/>
      </a:accent2>
      <a:accent3>
        <a:srgbClr val="5CEA00"/>
      </a:accent3>
      <a:accent4>
        <a:srgbClr val="FF3255"/>
      </a:accent4>
      <a:accent5>
        <a:srgbClr val="BEC8D2"/>
      </a:accent5>
      <a:accent6>
        <a:srgbClr val="FFFFFF"/>
      </a:accent6>
      <a:hlink>
        <a:srgbClr val="00C9FF"/>
      </a:hlink>
      <a:folHlink>
        <a:srgbClr val="00C9FF"/>
      </a:folHlink>
    </a:clrScheme>
    <a:fontScheme name="Office 2">
      <a:majorFont>
        <a:latin typeface="Nokia Pure Text Bold"/>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Nokia Pure Text Light"/>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24191"/>
        </a:solidFill>
        <a:ln>
          <a:noFill/>
        </a:ln>
      </a:spPr>
      <a:bodyPr lIns="67547" tIns="33773" rIns="67547" bIns="33773" anchor="ctr"/>
      <a:lstStyle>
        <a:defPPr algn="ctr">
          <a:defRPr dirty="0">
            <a:latin typeface="Nokia Pure Headline"/>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err="1" smtClean="0">
            <a:latin typeface="Nokia Pure Text Light"/>
            <a:cs typeface="Nokia Pure Text Ligh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3E75E38A57E3740BEC9DE81C219DA3F" ma:contentTypeVersion="0" ma:contentTypeDescription="Create a new document." ma:contentTypeScope="" ma:versionID="8a4c311fb8315f2417bf247828c635e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0FE7D7-0DFB-4E01-A0A6-B1A85A2E6F69}">
  <ds:schemaRefs>
    <ds:schemaRef ds:uri="http://schemas.microsoft.com/sharepoint/v3/contenttype/forms"/>
  </ds:schemaRefs>
</ds:datastoreItem>
</file>

<file path=customXml/itemProps2.xml><?xml version="1.0" encoding="utf-8"?>
<ds:datastoreItem xmlns:ds="http://schemas.openxmlformats.org/officeDocument/2006/customXml" ds:itemID="{1EDC8E06-8935-4CF7-B74F-CB30D5522F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1FB540B-92FA-4B7D-ABDF-EC812856811B}">
  <ds:schemaRefs>
    <ds:schemaRef ds:uri="http://purl.org/dc/elements/1.1/"/>
    <ds:schemaRef ds:uri="http://www.w3.org/XML/1998/namespace"/>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HERE Powerpoint Presentation Template_Jan2014</Template>
  <TotalTime>66</TotalTime>
  <Words>387</Words>
  <Application>Microsoft Office PowerPoint</Application>
  <PresentationFormat>On-screen Show (16:9)</PresentationFormat>
  <Paragraphs>44</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Lucida Grande</vt:lpstr>
      <vt:lpstr>Nokia Pure Headline</vt:lpstr>
      <vt:lpstr>Nokia Pure Headline Light</vt:lpstr>
      <vt:lpstr>Nokia Pure Text</vt:lpstr>
      <vt:lpstr>Nokia Pure Text Bold</vt:lpstr>
      <vt:lpstr>Nokia Pure Text Light</vt:lpstr>
      <vt:lpstr>HERE_PowerPoint_Template_19122013</vt:lpstr>
      <vt:lpstr>Ops Hub SQL Builder Library</vt:lpstr>
      <vt:lpstr>PowerPoint Presentation</vt:lpstr>
      <vt:lpstr>PowerPoint Presentation</vt:lpstr>
      <vt:lpstr>PowerPoint Presentation</vt:lpstr>
      <vt:lpstr>PowerPoint Presentation</vt:lpstr>
      <vt:lpstr>PowerPoint Presentation</vt:lpstr>
      <vt:lpstr>PowerPoint Presentation</vt:lpstr>
    </vt:vector>
  </TitlesOfParts>
  <Company>NAVTEQ</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Ops Hub SQL Builder Library</dc:title>
  <dc:creator>Woodland Nick (Nokia-LC/WorkRemotely)</dc:creator>
  <cp:lastModifiedBy>Woodland Nick (Nokia-LC/WorkRemotely)</cp:lastModifiedBy>
  <cp:revision>10</cp:revision>
  <cp:lastPrinted>2013-10-21T09:02:51Z</cp:lastPrinted>
  <dcterms:created xsi:type="dcterms:W3CDTF">2014-09-19T02:32:09Z</dcterms:created>
  <dcterms:modified xsi:type="dcterms:W3CDTF">2014-10-10T18:21:16Z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0x010100E3E75E38A57E3740BEC9DE81C219DA3F</vt:lpwstr>
  </property>
</Properties>
</file>